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73" r:id="rId5"/>
    <p:sldId id="288" r:id="rId6"/>
    <p:sldId id="289" r:id="rId7"/>
    <p:sldId id="290" r:id="rId8"/>
    <p:sldId id="299" r:id="rId9"/>
    <p:sldId id="300" r:id="rId10"/>
    <p:sldId id="296" r:id="rId11"/>
    <p:sldId id="301" r:id="rId12"/>
    <p:sldId id="291" r:id="rId13"/>
    <p:sldId id="294" r:id="rId14"/>
    <p:sldId id="302" r:id="rId15"/>
    <p:sldId id="295" r:id="rId16"/>
    <p:sldId id="303" r:id="rId17"/>
    <p:sldId id="292" r:id="rId18"/>
    <p:sldId id="304" r:id="rId19"/>
    <p:sldId id="297" r:id="rId20"/>
    <p:sldId id="298" r:id="rId21"/>
    <p:sldId id="305" r:id="rId22"/>
    <p:sldId id="30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55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kaggle.com/datasets/alexteboul/diabetes-health-indicators-dataset" TargetMode="External"/><Relationship Id="rId1" Type="http://schemas.openxmlformats.org/officeDocument/2006/relationships/hyperlink" Target="https://www.cdc.gov/brfss/annual_data/annual_data.htm" TargetMode="Externa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dc.gov/brfss/annual_data/annual_data.htm" TargetMode="External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hyperlink" Target="https://www.kaggle.com/datasets/alexteboul/diabetes-health-indicators-dataset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D4E0A1-2FAA-4C4F-A963-A18676DD2709}" type="doc">
      <dgm:prSet loTypeId="urn:microsoft.com/office/officeart/2016/7/layout/AccentHomeChevronProcess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9A0B26A-2973-451B-9ADA-6468D9C1A82E}">
      <dgm:prSet/>
      <dgm:spPr/>
      <dgm:t>
        <a:bodyPr/>
        <a:lstStyle/>
        <a:p>
          <a:r>
            <a:rPr lang="en-US" dirty="0"/>
            <a:t>Overview</a:t>
          </a:r>
        </a:p>
      </dgm:t>
    </dgm:pt>
    <dgm:pt modelId="{485F4D2F-583A-4E49-8439-7E9505C9635E}" type="parTrans" cxnId="{3B32756D-B3E5-411D-8FF5-9443D03E0512}">
      <dgm:prSet/>
      <dgm:spPr/>
      <dgm:t>
        <a:bodyPr/>
        <a:lstStyle/>
        <a:p>
          <a:endParaRPr lang="en-US"/>
        </a:p>
      </dgm:t>
    </dgm:pt>
    <dgm:pt modelId="{82DF06A8-49E6-4C50-8190-748A5D28FD6E}" type="sibTrans" cxnId="{3B32756D-B3E5-411D-8FF5-9443D03E0512}">
      <dgm:prSet/>
      <dgm:spPr/>
      <dgm:t>
        <a:bodyPr/>
        <a:lstStyle/>
        <a:p>
          <a:endParaRPr lang="en-US"/>
        </a:p>
      </dgm:t>
    </dgm:pt>
    <dgm:pt modelId="{EFA50C6C-022A-4BE7-B363-CC5944231205}">
      <dgm:prSet/>
      <dgm:spPr/>
      <dgm:t>
        <a:bodyPr/>
        <a:lstStyle/>
        <a:p>
          <a:r>
            <a:rPr lang="en-US" dirty="0"/>
            <a:t>Motivation and Project overview.		</a:t>
          </a:r>
        </a:p>
      </dgm:t>
    </dgm:pt>
    <dgm:pt modelId="{2DCDB026-5A6D-4F6F-854C-5F88D23D2A99}" type="parTrans" cxnId="{F7E24D59-9532-4E70-A381-FD77E8E3792F}">
      <dgm:prSet/>
      <dgm:spPr/>
      <dgm:t>
        <a:bodyPr/>
        <a:lstStyle/>
        <a:p>
          <a:endParaRPr lang="en-US"/>
        </a:p>
      </dgm:t>
    </dgm:pt>
    <dgm:pt modelId="{1640FBF7-6D83-46D6-9A14-66833FCD0185}" type="sibTrans" cxnId="{F7E24D59-9532-4E70-A381-FD77E8E3792F}">
      <dgm:prSet/>
      <dgm:spPr/>
      <dgm:t>
        <a:bodyPr/>
        <a:lstStyle/>
        <a:p>
          <a:endParaRPr lang="en-US"/>
        </a:p>
      </dgm:t>
    </dgm:pt>
    <dgm:pt modelId="{8159643A-818D-4545-AFE5-29FC064B1AAA}">
      <dgm:prSet/>
      <dgm:spPr/>
      <dgm:t>
        <a:bodyPr/>
        <a:lstStyle/>
        <a:p>
          <a:r>
            <a:rPr lang="en-US" dirty="0"/>
            <a:t>Preprocessing</a:t>
          </a:r>
        </a:p>
      </dgm:t>
    </dgm:pt>
    <dgm:pt modelId="{2AC99ED1-74BC-44F4-AB57-AD4179C7D85F}" type="parTrans" cxnId="{D9DD0A07-3DE1-4FDB-9228-533E0FAB48D9}">
      <dgm:prSet/>
      <dgm:spPr/>
      <dgm:t>
        <a:bodyPr/>
        <a:lstStyle/>
        <a:p>
          <a:endParaRPr lang="en-US"/>
        </a:p>
      </dgm:t>
    </dgm:pt>
    <dgm:pt modelId="{384C38D0-1DF9-4571-8437-3CD10BEF2AAE}" type="sibTrans" cxnId="{D9DD0A07-3DE1-4FDB-9228-533E0FAB48D9}">
      <dgm:prSet/>
      <dgm:spPr/>
      <dgm:t>
        <a:bodyPr/>
        <a:lstStyle/>
        <a:p>
          <a:endParaRPr lang="en-US"/>
        </a:p>
      </dgm:t>
    </dgm:pt>
    <dgm:pt modelId="{A5F3A565-F1A9-4263-BA1F-374C68AB041C}">
      <dgm:prSet/>
      <dgm:spPr/>
      <dgm:t>
        <a:bodyPr/>
        <a:lstStyle/>
        <a:p>
          <a:r>
            <a:rPr lang="en-US" dirty="0"/>
            <a:t>Dataset’s Preprocessing and cleansing </a:t>
          </a:r>
        </a:p>
      </dgm:t>
    </dgm:pt>
    <dgm:pt modelId="{BC9CEAF5-0740-4D16-9B53-CFBE32998C15}" type="parTrans" cxnId="{5674DB32-52A8-4AD6-91A2-851D4F5D774E}">
      <dgm:prSet/>
      <dgm:spPr/>
      <dgm:t>
        <a:bodyPr/>
        <a:lstStyle/>
        <a:p>
          <a:endParaRPr lang="en-US"/>
        </a:p>
      </dgm:t>
    </dgm:pt>
    <dgm:pt modelId="{E138BD27-CD5F-4B72-9EE7-AFCFDA324151}" type="sibTrans" cxnId="{5674DB32-52A8-4AD6-91A2-851D4F5D774E}">
      <dgm:prSet/>
      <dgm:spPr/>
      <dgm:t>
        <a:bodyPr/>
        <a:lstStyle/>
        <a:p>
          <a:endParaRPr lang="en-US"/>
        </a:p>
      </dgm:t>
    </dgm:pt>
    <dgm:pt modelId="{11173297-B697-4A11-9EAC-E45317C547A3}">
      <dgm:prSet/>
      <dgm:spPr/>
      <dgm:t>
        <a:bodyPr/>
        <a:lstStyle/>
        <a:p>
          <a:r>
            <a:rPr lang="en-US" dirty="0"/>
            <a:t>Processing</a:t>
          </a:r>
        </a:p>
      </dgm:t>
    </dgm:pt>
    <dgm:pt modelId="{04B33EEE-24D9-46D5-87A7-153B2EA6E29D}" type="parTrans" cxnId="{6C7779F4-FD69-4B67-B910-A8608F5BFD91}">
      <dgm:prSet/>
      <dgm:spPr/>
      <dgm:t>
        <a:bodyPr/>
        <a:lstStyle/>
        <a:p>
          <a:endParaRPr lang="en-US"/>
        </a:p>
      </dgm:t>
    </dgm:pt>
    <dgm:pt modelId="{F44242F6-86F1-4EA1-8BA3-3748696B9D36}" type="sibTrans" cxnId="{6C7779F4-FD69-4B67-B910-A8608F5BFD91}">
      <dgm:prSet/>
      <dgm:spPr/>
      <dgm:t>
        <a:bodyPr/>
        <a:lstStyle/>
        <a:p>
          <a:endParaRPr lang="en-US"/>
        </a:p>
      </dgm:t>
    </dgm:pt>
    <dgm:pt modelId="{388BDCB2-DCDF-44F3-8324-AEB38FDDBDD1}">
      <dgm:prSet/>
      <dgm:spPr/>
      <dgm:t>
        <a:bodyPr/>
        <a:lstStyle/>
        <a:p>
          <a:r>
            <a:rPr lang="en-US" dirty="0"/>
            <a:t>Applying Various ML techniques to achieve the Output</a:t>
          </a:r>
        </a:p>
      </dgm:t>
    </dgm:pt>
    <dgm:pt modelId="{37941136-BD0B-4BA2-AB30-C59B281AC064}" type="parTrans" cxnId="{F7EA216A-8EED-4AEA-8470-B1B8F045C9C9}">
      <dgm:prSet/>
      <dgm:spPr/>
      <dgm:t>
        <a:bodyPr/>
        <a:lstStyle/>
        <a:p>
          <a:endParaRPr lang="en-US"/>
        </a:p>
      </dgm:t>
    </dgm:pt>
    <dgm:pt modelId="{3E43BD3A-DE7D-4F87-8DF8-BE45D9E99A98}" type="sibTrans" cxnId="{F7EA216A-8EED-4AEA-8470-B1B8F045C9C9}">
      <dgm:prSet/>
      <dgm:spPr/>
      <dgm:t>
        <a:bodyPr/>
        <a:lstStyle/>
        <a:p>
          <a:endParaRPr lang="en-US"/>
        </a:p>
      </dgm:t>
    </dgm:pt>
    <dgm:pt modelId="{D59A6E49-80F2-47F2-A3F1-A7D3C1042B7A}">
      <dgm:prSet/>
      <dgm:spPr/>
      <dgm:t>
        <a:bodyPr/>
        <a:lstStyle/>
        <a:p>
          <a:r>
            <a:rPr lang="en-US" dirty="0"/>
            <a:t>Result and Analysis</a:t>
          </a:r>
        </a:p>
      </dgm:t>
    </dgm:pt>
    <dgm:pt modelId="{0F0347E2-53BF-4AF0-BE04-E562E9D07F8C}" type="parTrans" cxnId="{1DEAA8D5-09D4-43B8-9CE1-38F63628F861}">
      <dgm:prSet/>
      <dgm:spPr/>
      <dgm:t>
        <a:bodyPr/>
        <a:lstStyle/>
        <a:p>
          <a:endParaRPr lang="en-US"/>
        </a:p>
      </dgm:t>
    </dgm:pt>
    <dgm:pt modelId="{7E011706-AE0C-4AA0-B690-E8284D94C1FB}" type="sibTrans" cxnId="{1DEAA8D5-09D4-43B8-9CE1-38F63628F861}">
      <dgm:prSet/>
      <dgm:spPr/>
      <dgm:t>
        <a:bodyPr/>
        <a:lstStyle/>
        <a:p>
          <a:endParaRPr lang="en-US"/>
        </a:p>
      </dgm:t>
    </dgm:pt>
    <dgm:pt modelId="{B37999E7-C394-42CA-9788-025667B2F148}">
      <dgm:prSet/>
      <dgm:spPr/>
      <dgm:t>
        <a:bodyPr/>
        <a:lstStyle/>
        <a:p>
          <a:r>
            <a:rPr lang="en-US" dirty="0"/>
            <a:t>Interesting</a:t>
          </a:r>
          <a:r>
            <a:rPr lang="en-US" baseline="0" dirty="0"/>
            <a:t> Finds. </a:t>
          </a:r>
        </a:p>
        <a:p>
          <a:r>
            <a:rPr lang="en-US" baseline="0" dirty="0"/>
            <a:t>Results .</a:t>
          </a:r>
        </a:p>
      </dgm:t>
    </dgm:pt>
    <dgm:pt modelId="{4E4B7B64-9855-4792-8CF8-036E24B99347}" type="parTrans" cxnId="{60F2516C-41F3-4218-A1D1-062B64CCA51C}">
      <dgm:prSet/>
      <dgm:spPr/>
      <dgm:t>
        <a:bodyPr/>
        <a:lstStyle/>
        <a:p>
          <a:endParaRPr lang="en-US"/>
        </a:p>
      </dgm:t>
    </dgm:pt>
    <dgm:pt modelId="{B2DC8013-B540-4718-801F-00BFBC13037A}" type="sibTrans" cxnId="{60F2516C-41F3-4218-A1D1-062B64CCA51C}">
      <dgm:prSet/>
      <dgm:spPr/>
      <dgm:t>
        <a:bodyPr/>
        <a:lstStyle/>
        <a:p>
          <a:endParaRPr lang="en-US"/>
        </a:p>
      </dgm:t>
    </dgm:pt>
    <dgm:pt modelId="{8AE324F7-386D-45A2-868A-242E22B37484}">
      <dgm:prSet/>
      <dgm:spPr/>
      <dgm:t>
        <a:bodyPr/>
        <a:lstStyle/>
        <a:p>
          <a:r>
            <a:rPr lang="en-US" dirty="0"/>
            <a:t>Reference and Outro</a:t>
          </a:r>
        </a:p>
      </dgm:t>
    </dgm:pt>
    <dgm:pt modelId="{234A76A7-017C-468D-B6C6-6AE5595F0A60}" type="parTrans" cxnId="{3558A59D-7369-44E9-904F-FA6F4D04C070}">
      <dgm:prSet/>
      <dgm:spPr/>
      <dgm:t>
        <a:bodyPr/>
        <a:lstStyle/>
        <a:p>
          <a:endParaRPr lang="en-US"/>
        </a:p>
      </dgm:t>
    </dgm:pt>
    <dgm:pt modelId="{EC9BCBCD-EFC8-4290-B863-734E9A2158AC}" type="sibTrans" cxnId="{3558A59D-7369-44E9-904F-FA6F4D04C070}">
      <dgm:prSet/>
      <dgm:spPr/>
      <dgm:t>
        <a:bodyPr/>
        <a:lstStyle/>
        <a:p>
          <a:endParaRPr lang="en-US"/>
        </a:p>
      </dgm:t>
    </dgm:pt>
    <dgm:pt modelId="{F2C5946E-96AC-4D5A-B458-7D2B25514DE6}">
      <dgm:prSet/>
      <dgm:spPr/>
      <dgm:t>
        <a:bodyPr/>
        <a:lstStyle/>
        <a:p>
          <a:r>
            <a:rPr lang="en-US" dirty="0"/>
            <a:t>Reference we took.</a:t>
          </a:r>
        </a:p>
        <a:p>
          <a:r>
            <a:rPr lang="en-US" dirty="0"/>
            <a:t>And Conclusion</a:t>
          </a:r>
        </a:p>
      </dgm:t>
    </dgm:pt>
    <dgm:pt modelId="{00377DCE-90FB-46C7-8AA2-8160B9C8E411}" type="parTrans" cxnId="{1AC5888B-5F0A-4CE7-8F69-58ACC0AA1100}">
      <dgm:prSet/>
      <dgm:spPr/>
      <dgm:t>
        <a:bodyPr/>
        <a:lstStyle/>
        <a:p>
          <a:endParaRPr lang="en-US"/>
        </a:p>
      </dgm:t>
    </dgm:pt>
    <dgm:pt modelId="{A191672C-E826-4D12-AE04-B7C722E1DAD5}" type="sibTrans" cxnId="{1AC5888B-5F0A-4CE7-8F69-58ACC0AA1100}">
      <dgm:prSet/>
      <dgm:spPr/>
      <dgm:t>
        <a:bodyPr/>
        <a:lstStyle/>
        <a:p>
          <a:endParaRPr lang="en-US"/>
        </a:p>
      </dgm:t>
    </dgm:pt>
    <dgm:pt modelId="{783BA2EA-8436-4CCE-A39E-6BCF5238143F}" type="pres">
      <dgm:prSet presAssocID="{AAD4E0A1-2FAA-4C4F-A963-A18676DD2709}" presName="Name0" presStyleCnt="0">
        <dgm:presLayoutVars>
          <dgm:animLvl val="lvl"/>
          <dgm:resizeHandles val="exact"/>
        </dgm:presLayoutVars>
      </dgm:prSet>
      <dgm:spPr/>
    </dgm:pt>
    <dgm:pt modelId="{F0826536-DCAA-4063-BFB9-4645227B9732}" type="pres">
      <dgm:prSet presAssocID="{59A0B26A-2973-451B-9ADA-6468D9C1A82E}" presName="composite" presStyleCnt="0"/>
      <dgm:spPr/>
    </dgm:pt>
    <dgm:pt modelId="{E3149CA8-F730-4485-B25A-C15A62708F74}" type="pres">
      <dgm:prSet presAssocID="{59A0B26A-2973-451B-9ADA-6468D9C1A82E}" presName="L" presStyleLbl="solidFgAcc1" presStyleIdx="0" presStyleCnt="5">
        <dgm:presLayoutVars>
          <dgm:chMax val="0"/>
          <dgm:chPref val="0"/>
        </dgm:presLayoutVars>
      </dgm:prSet>
      <dgm:spPr/>
    </dgm:pt>
    <dgm:pt modelId="{356E000D-F109-45EB-B501-4B78AA5C433C}" type="pres">
      <dgm:prSet presAssocID="{59A0B26A-2973-451B-9ADA-6468D9C1A82E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690A1E60-14A3-48E2-969A-2D37B614EB37}" type="pres">
      <dgm:prSet presAssocID="{59A0B26A-2973-451B-9ADA-6468D9C1A82E}" presName="desTx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792BD85C-2D0D-4BF4-AF83-D8128B6A0BBD}" type="pres">
      <dgm:prSet presAssocID="{59A0B26A-2973-451B-9ADA-6468D9C1A82E}" presName="EmptyPlaceHolder" presStyleCnt="0"/>
      <dgm:spPr/>
    </dgm:pt>
    <dgm:pt modelId="{B1D346D7-C154-4D58-8724-9D8D322272D9}" type="pres">
      <dgm:prSet presAssocID="{82DF06A8-49E6-4C50-8190-748A5D28FD6E}" presName="space" presStyleCnt="0"/>
      <dgm:spPr/>
    </dgm:pt>
    <dgm:pt modelId="{14B6A5EE-E0B3-4A85-B764-A872E77BD918}" type="pres">
      <dgm:prSet presAssocID="{8159643A-818D-4545-AFE5-29FC064B1AAA}" presName="composite" presStyleCnt="0"/>
      <dgm:spPr/>
    </dgm:pt>
    <dgm:pt modelId="{CC632145-1148-4956-9088-B915D0D0FD99}" type="pres">
      <dgm:prSet presAssocID="{8159643A-818D-4545-AFE5-29FC064B1AAA}" presName="L" presStyleLbl="solidFgAcc1" presStyleIdx="1" presStyleCnt="5">
        <dgm:presLayoutVars>
          <dgm:chMax val="0"/>
          <dgm:chPref val="0"/>
        </dgm:presLayoutVars>
      </dgm:prSet>
      <dgm:spPr/>
    </dgm:pt>
    <dgm:pt modelId="{E71F2D5D-B2F9-4DA3-A66A-9C6CCF024E35}" type="pres">
      <dgm:prSet presAssocID="{8159643A-818D-4545-AFE5-29FC064B1AAA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76F87B8F-7B70-4B8F-BD86-BC83CD9F0297}" type="pres">
      <dgm:prSet presAssocID="{8159643A-818D-4545-AFE5-29FC064B1AAA}" presName="desTx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05D16F6A-9EB7-4E55-B58D-6F5902C7CC80}" type="pres">
      <dgm:prSet presAssocID="{8159643A-818D-4545-AFE5-29FC064B1AAA}" presName="EmptyPlaceHolder" presStyleCnt="0"/>
      <dgm:spPr/>
    </dgm:pt>
    <dgm:pt modelId="{6A4F6B20-1C90-450E-965A-C1EB3B417C04}" type="pres">
      <dgm:prSet presAssocID="{384C38D0-1DF9-4571-8437-3CD10BEF2AAE}" presName="space" presStyleCnt="0"/>
      <dgm:spPr/>
    </dgm:pt>
    <dgm:pt modelId="{D85162A9-E7E1-4DA6-A96C-574B4875794C}" type="pres">
      <dgm:prSet presAssocID="{11173297-B697-4A11-9EAC-E45317C547A3}" presName="composite" presStyleCnt="0"/>
      <dgm:spPr/>
    </dgm:pt>
    <dgm:pt modelId="{5C7AB7EB-E74C-4AF9-873D-5493F7962F03}" type="pres">
      <dgm:prSet presAssocID="{11173297-B697-4A11-9EAC-E45317C547A3}" presName="L" presStyleLbl="solidFgAcc1" presStyleIdx="2" presStyleCnt="5">
        <dgm:presLayoutVars>
          <dgm:chMax val="0"/>
          <dgm:chPref val="0"/>
        </dgm:presLayoutVars>
      </dgm:prSet>
      <dgm:spPr/>
    </dgm:pt>
    <dgm:pt modelId="{FCBE03BB-10EF-463F-ADE9-2490921E2F01}" type="pres">
      <dgm:prSet presAssocID="{11173297-B697-4A11-9EAC-E45317C547A3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499DECC5-47AF-4CB1-BCD3-F288444FFD05}" type="pres">
      <dgm:prSet presAssocID="{11173297-B697-4A11-9EAC-E45317C547A3}" presName="desTx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303CC2BE-542F-4C56-82EF-DBD9BE5FA7D0}" type="pres">
      <dgm:prSet presAssocID="{11173297-B697-4A11-9EAC-E45317C547A3}" presName="EmptyPlaceHolder" presStyleCnt="0"/>
      <dgm:spPr/>
    </dgm:pt>
    <dgm:pt modelId="{31E06083-C734-4BB7-B45B-F495DA16657F}" type="pres">
      <dgm:prSet presAssocID="{F44242F6-86F1-4EA1-8BA3-3748696B9D36}" presName="space" presStyleCnt="0"/>
      <dgm:spPr/>
    </dgm:pt>
    <dgm:pt modelId="{33C0640E-1908-43E2-A30D-C597CD2E5C45}" type="pres">
      <dgm:prSet presAssocID="{D59A6E49-80F2-47F2-A3F1-A7D3C1042B7A}" presName="composite" presStyleCnt="0"/>
      <dgm:spPr/>
    </dgm:pt>
    <dgm:pt modelId="{D45698BB-B312-4969-9C62-8B658A7BE04B}" type="pres">
      <dgm:prSet presAssocID="{D59A6E49-80F2-47F2-A3F1-A7D3C1042B7A}" presName="L" presStyleLbl="solidFgAcc1" presStyleIdx="3" presStyleCnt="5">
        <dgm:presLayoutVars>
          <dgm:chMax val="0"/>
          <dgm:chPref val="0"/>
        </dgm:presLayoutVars>
      </dgm:prSet>
      <dgm:spPr/>
    </dgm:pt>
    <dgm:pt modelId="{8CE5514B-799A-4B97-A4CE-949CED117359}" type="pres">
      <dgm:prSet presAssocID="{D59A6E49-80F2-47F2-A3F1-A7D3C1042B7A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26E75E88-EED9-45B9-B2E1-7CF90983F84F}" type="pres">
      <dgm:prSet presAssocID="{D59A6E49-80F2-47F2-A3F1-A7D3C1042B7A}" presName="desTx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0E310878-290E-4CDF-A224-A01279FC1395}" type="pres">
      <dgm:prSet presAssocID="{D59A6E49-80F2-47F2-A3F1-A7D3C1042B7A}" presName="EmptyPlaceHolder" presStyleCnt="0"/>
      <dgm:spPr/>
    </dgm:pt>
    <dgm:pt modelId="{55F036F5-304F-4940-A050-48A87A0DF8E4}" type="pres">
      <dgm:prSet presAssocID="{7E011706-AE0C-4AA0-B690-E8284D94C1FB}" presName="space" presStyleCnt="0"/>
      <dgm:spPr/>
    </dgm:pt>
    <dgm:pt modelId="{1B1FFA15-18C7-4FA1-8E23-8A3F31C302EB}" type="pres">
      <dgm:prSet presAssocID="{8AE324F7-386D-45A2-868A-242E22B37484}" presName="composite" presStyleCnt="0"/>
      <dgm:spPr/>
    </dgm:pt>
    <dgm:pt modelId="{736EA73E-CF05-45B4-A946-DC09155D617E}" type="pres">
      <dgm:prSet presAssocID="{8AE324F7-386D-45A2-868A-242E22B37484}" presName="L" presStyleLbl="solidFgAcc1" presStyleIdx="4" presStyleCnt="5">
        <dgm:presLayoutVars>
          <dgm:chMax val="0"/>
          <dgm:chPref val="0"/>
        </dgm:presLayoutVars>
      </dgm:prSet>
      <dgm:spPr/>
    </dgm:pt>
    <dgm:pt modelId="{507DCF5B-980F-4E37-B5EB-2E84D9C6B52F}" type="pres">
      <dgm:prSet presAssocID="{8AE324F7-386D-45A2-868A-242E22B37484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EEA84B30-BE1D-4937-8B3F-F60859618187}" type="pres">
      <dgm:prSet presAssocID="{8AE324F7-386D-45A2-868A-242E22B37484}" presName="desTx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74B8F068-5875-4CEC-BBA5-2D4AFCF2A5DE}" type="pres">
      <dgm:prSet presAssocID="{8AE324F7-386D-45A2-868A-242E22B37484}" presName="EmptyPlaceHolder" presStyleCnt="0"/>
      <dgm:spPr/>
    </dgm:pt>
  </dgm:ptLst>
  <dgm:cxnLst>
    <dgm:cxn modelId="{D9DD0A07-3DE1-4FDB-9228-533E0FAB48D9}" srcId="{AAD4E0A1-2FAA-4C4F-A963-A18676DD2709}" destId="{8159643A-818D-4545-AFE5-29FC064B1AAA}" srcOrd="1" destOrd="0" parTransId="{2AC99ED1-74BC-44F4-AB57-AD4179C7D85F}" sibTransId="{384C38D0-1DF9-4571-8437-3CD10BEF2AAE}"/>
    <dgm:cxn modelId="{9534A01A-7215-484A-B231-394DE85E33EE}" type="presOf" srcId="{8AE324F7-386D-45A2-868A-242E22B37484}" destId="{507DCF5B-980F-4E37-B5EB-2E84D9C6B52F}" srcOrd="0" destOrd="0" presId="urn:microsoft.com/office/officeart/2016/7/layout/AccentHomeChevronProcess"/>
    <dgm:cxn modelId="{C7E7C71A-8D4E-49A3-870A-EF1B52EA7E44}" type="presOf" srcId="{388BDCB2-DCDF-44F3-8324-AEB38FDDBDD1}" destId="{499DECC5-47AF-4CB1-BCD3-F288444FFD05}" srcOrd="0" destOrd="0" presId="urn:microsoft.com/office/officeart/2016/7/layout/AccentHomeChevronProcess"/>
    <dgm:cxn modelId="{5674DB32-52A8-4AD6-91A2-851D4F5D774E}" srcId="{8159643A-818D-4545-AFE5-29FC064B1AAA}" destId="{A5F3A565-F1A9-4263-BA1F-374C68AB041C}" srcOrd="0" destOrd="0" parTransId="{BC9CEAF5-0740-4D16-9B53-CFBE32998C15}" sibTransId="{E138BD27-CD5F-4B72-9EE7-AFCFDA324151}"/>
    <dgm:cxn modelId="{3B4F2C34-A5FB-4876-BE0B-B329E5E0B605}" type="presOf" srcId="{F2C5946E-96AC-4D5A-B458-7D2B25514DE6}" destId="{EEA84B30-BE1D-4937-8B3F-F60859618187}" srcOrd="0" destOrd="0" presId="urn:microsoft.com/office/officeart/2016/7/layout/AccentHomeChevronProcess"/>
    <dgm:cxn modelId="{EBCA9966-8EF2-49F3-972B-7D6EDBB39C81}" type="presOf" srcId="{11173297-B697-4A11-9EAC-E45317C547A3}" destId="{FCBE03BB-10EF-463F-ADE9-2490921E2F01}" srcOrd="0" destOrd="0" presId="urn:microsoft.com/office/officeart/2016/7/layout/AccentHomeChevronProcess"/>
    <dgm:cxn modelId="{F7EA216A-8EED-4AEA-8470-B1B8F045C9C9}" srcId="{11173297-B697-4A11-9EAC-E45317C547A3}" destId="{388BDCB2-DCDF-44F3-8324-AEB38FDDBDD1}" srcOrd="0" destOrd="0" parTransId="{37941136-BD0B-4BA2-AB30-C59B281AC064}" sibTransId="{3E43BD3A-DE7D-4F87-8DF8-BE45D9E99A98}"/>
    <dgm:cxn modelId="{60F2516C-41F3-4218-A1D1-062B64CCA51C}" srcId="{D59A6E49-80F2-47F2-A3F1-A7D3C1042B7A}" destId="{B37999E7-C394-42CA-9788-025667B2F148}" srcOrd="0" destOrd="0" parTransId="{4E4B7B64-9855-4792-8CF8-036E24B99347}" sibTransId="{B2DC8013-B540-4718-801F-00BFBC13037A}"/>
    <dgm:cxn modelId="{3B32756D-B3E5-411D-8FF5-9443D03E0512}" srcId="{AAD4E0A1-2FAA-4C4F-A963-A18676DD2709}" destId="{59A0B26A-2973-451B-9ADA-6468D9C1A82E}" srcOrd="0" destOrd="0" parTransId="{485F4D2F-583A-4E49-8439-7E9505C9635E}" sibTransId="{82DF06A8-49E6-4C50-8190-748A5D28FD6E}"/>
    <dgm:cxn modelId="{F30B326E-5A4C-40C9-B022-26DA52A304C3}" type="presOf" srcId="{59A0B26A-2973-451B-9ADA-6468D9C1A82E}" destId="{356E000D-F109-45EB-B501-4B78AA5C433C}" srcOrd="0" destOrd="0" presId="urn:microsoft.com/office/officeart/2016/7/layout/AccentHomeChevronProcess"/>
    <dgm:cxn modelId="{050C9254-2664-45D0-A7C0-16D1E600B953}" type="presOf" srcId="{D59A6E49-80F2-47F2-A3F1-A7D3C1042B7A}" destId="{8CE5514B-799A-4B97-A4CE-949CED117359}" srcOrd="0" destOrd="0" presId="urn:microsoft.com/office/officeart/2016/7/layout/AccentHomeChevronProcess"/>
    <dgm:cxn modelId="{F7E24D59-9532-4E70-A381-FD77E8E3792F}" srcId="{59A0B26A-2973-451B-9ADA-6468D9C1A82E}" destId="{EFA50C6C-022A-4BE7-B363-CC5944231205}" srcOrd="0" destOrd="0" parTransId="{2DCDB026-5A6D-4F6F-854C-5F88D23D2A99}" sibTransId="{1640FBF7-6D83-46D6-9A14-66833FCD0185}"/>
    <dgm:cxn modelId="{BB331587-E8E0-4EB4-A73E-6C4FBC78406B}" type="presOf" srcId="{A5F3A565-F1A9-4263-BA1F-374C68AB041C}" destId="{76F87B8F-7B70-4B8F-BD86-BC83CD9F0297}" srcOrd="0" destOrd="0" presId="urn:microsoft.com/office/officeart/2016/7/layout/AccentHomeChevronProcess"/>
    <dgm:cxn modelId="{4A7EFD87-320F-45A4-8133-759E7A6020E6}" type="presOf" srcId="{B37999E7-C394-42CA-9788-025667B2F148}" destId="{26E75E88-EED9-45B9-B2E1-7CF90983F84F}" srcOrd="0" destOrd="0" presId="urn:microsoft.com/office/officeart/2016/7/layout/AccentHomeChevronProcess"/>
    <dgm:cxn modelId="{1AC5888B-5F0A-4CE7-8F69-58ACC0AA1100}" srcId="{8AE324F7-386D-45A2-868A-242E22B37484}" destId="{F2C5946E-96AC-4D5A-B458-7D2B25514DE6}" srcOrd="0" destOrd="0" parTransId="{00377DCE-90FB-46C7-8AA2-8160B9C8E411}" sibTransId="{A191672C-E826-4D12-AE04-B7C722E1DAD5}"/>
    <dgm:cxn modelId="{3558A59D-7369-44E9-904F-FA6F4D04C070}" srcId="{AAD4E0A1-2FAA-4C4F-A963-A18676DD2709}" destId="{8AE324F7-386D-45A2-868A-242E22B37484}" srcOrd="4" destOrd="0" parTransId="{234A76A7-017C-468D-B6C6-6AE5595F0A60}" sibTransId="{EC9BCBCD-EFC8-4290-B863-734E9A2158AC}"/>
    <dgm:cxn modelId="{0DCDD2B0-40B4-4FE3-97A4-E8F517D667FA}" type="presOf" srcId="{EFA50C6C-022A-4BE7-B363-CC5944231205}" destId="{690A1E60-14A3-48E2-969A-2D37B614EB37}" srcOrd="0" destOrd="0" presId="urn:microsoft.com/office/officeart/2016/7/layout/AccentHomeChevronProcess"/>
    <dgm:cxn modelId="{AEC3EBD0-1922-4FDA-8C9E-4E7A1D61E53D}" type="presOf" srcId="{AAD4E0A1-2FAA-4C4F-A963-A18676DD2709}" destId="{783BA2EA-8436-4CCE-A39E-6BCF5238143F}" srcOrd="0" destOrd="0" presId="urn:microsoft.com/office/officeart/2016/7/layout/AccentHomeChevronProcess"/>
    <dgm:cxn modelId="{1DEAA8D5-09D4-43B8-9CE1-38F63628F861}" srcId="{AAD4E0A1-2FAA-4C4F-A963-A18676DD2709}" destId="{D59A6E49-80F2-47F2-A3F1-A7D3C1042B7A}" srcOrd="3" destOrd="0" parTransId="{0F0347E2-53BF-4AF0-BE04-E562E9D07F8C}" sibTransId="{7E011706-AE0C-4AA0-B690-E8284D94C1FB}"/>
    <dgm:cxn modelId="{5ADCAFE7-EEA6-4BFA-9A5B-7E47089881FE}" type="presOf" srcId="{8159643A-818D-4545-AFE5-29FC064B1AAA}" destId="{E71F2D5D-B2F9-4DA3-A66A-9C6CCF024E35}" srcOrd="0" destOrd="0" presId="urn:microsoft.com/office/officeart/2016/7/layout/AccentHomeChevronProcess"/>
    <dgm:cxn modelId="{6C7779F4-FD69-4B67-B910-A8608F5BFD91}" srcId="{AAD4E0A1-2FAA-4C4F-A963-A18676DD2709}" destId="{11173297-B697-4A11-9EAC-E45317C547A3}" srcOrd="2" destOrd="0" parTransId="{04B33EEE-24D9-46D5-87A7-153B2EA6E29D}" sibTransId="{F44242F6-86F1-4EA1-8BA3-3748696B9D36}"/>
    <dgm:cxn modelId="{6611D126-9F3D-4D3A-AAF3-BB5655B14647}" type="presParOf" srcId="{783BA2EA-8436-4CCE-A39E-6BCF5238143F}" destId="{F0826536-DCAA-4063-BFB9-4645227B9732}" srcOrd="0" destOrd="0" presId="urn:microsoft.com/office/officeart/2016/7/layout/AccentHomeChevronProcess"/>
    <dgm:cxn modelId="{85796E44-494A-4150-B35F-33B1B9A5FF16}" type="presParOf" srcId="{F0826536-DCAA-4063-BFB9-4645227B9732}" destId="{E3149CA8-F730-4485-B25A-C15A62708F74}" srcOrd="0" destOrd="0" presId="urn:microsoft.com/office/officeart/2016/7/layout/AccentHomeChevronProcess"/>
    <dgm:cxn modelId="{A166AD79-2619-4D52-A3B3-6215B3AA43D1}" type="presParOf" srcId="{F0826536-DCAA-4063-BFB9-4645227B9732}" destId="{356E000D-F109-45EB-B501-4B78AA5C433C}" srcOrd="1" destOrd="0" presId="urn:microsoft.com/office/officeart/2016/7/layout/AccentHomeChevronProcess"/>
    <dgm:cxn modelId="{F077F179-9385-4782-9283-8B16C1C2BA34}" type="presParOf" srcId="{F0826536-DCAA-4063-BFB9-4645227B9732}" destId="{690A1E60-14A3-48E2-969A-2D37B614EB37}" srcOrd="2" destOrd="0" presId="urn:microsoft.com/office/officeart/2016/7/layout/AccentHomeChevronProcess"/>
    <dgm:cxn modelId="{FA9EB690-4AD1-4C19-B9A1-53E66DA560CD}" type="presParOf" srcId="{F0826536-DCAA-4063-BFB9-4645227B9732}" destId="{792BD85C-2D0D-4BF4-AF83-D8128B6A0BBD}" srcOrd="3" destOrd="0" presId="urn:microsoft.com/office/officeart/2016/7/layout/AccentHomeChevronProcess"/>
    <dgm:cxn modelId="{3742C70D-B7C4-4347-ADE9-AE1A90E7AA08}" type="presParOf" srcId="{783BA2EA-8436-4CCE-A39E-6BCF5238143F}" destId="{B1D346D7-C154-4D58-8724-9D8D322272D9}" srcOrd="1" destOrd="0" presId="urn:microsoft.com/office/officeart/2016/7/layout/AccentHomeChevronProcess"/>
    <dgm:cxn modelId="{7F2E54B8-A4E8-4F58-B05C-AC407951920B}" type="presParOf" srcId="{783BA2EA-8436-4CCE-A39E-6BCF5238143F}" destId="{14B6A5EE-E0B3-4A85-B764-A872E77BD918}" srcOrd="2" destOrd="0" presId="urn:microsoft.com/office/officeart/2016/7/layout/AccentHomeChevronProcess"/>
    <dgm:cxn modelId="{B7C14F8B-CC24-4358-ACAC-06BBD57C9232}" type="presParOf" srcId="{14B6A5EE-E0B3-4A85-B764-A872E77BD918}" destId="{CC632145-1148-4956-9088-B915D0D0FD99}" srcOrd="0" destOrd="0" presId="urn:microsoft.com/office/officeart/2016/7/layout/AccentHomeChevronProcess"/>
    <dgm:cxn modelId="{EB2BC1A5-5145-4896-855A-0AFEACE82BCF}" type="presParOf" srcId="{14B6A5EE-E0B3-4A85-B764-A872E77BD918}" destId="{E71F2D5D-B2F9-4DA3-A66A-9C6CCF024E35}" srcOrd="1" destOrd="0" presId="urn:microsoft.com/office/officeart/2016/7/layout/AccentHomeChevronProcess"/>
    <dgm:cxn modelId="{BFE19651-BA6F-4861-AC66-33F319D53F7D}" type="presParOf" srcId="{14B6A5EE-E0B3-4A85-B764-A872E77BD918}" destId="{76F87B8F-7B70-4B8F-BD86-BC83CD9F0297}" srcOrd="2" destOrd="0" presId="urn:microsoft.com/office/officeart/2016/7/layout/AccentHomeChevronProcess"/>
    <dgm:cxn modelId="{98F69F0E-9C66-428E-8A69-C89EADF74318}" type="presParOf" srcId="{14B6A5EE-E0B3-4A85-B764-A872E77BD918}" destId="{05D16F6A-9EB7-4E55-B58D-6F5902C7CC80}" srcOrd="3" destOrd="0" presId="urn:microsoft.com/office/officeart/2016/7/layout/AccentHomeChevronProcess"/>
    <dgm:cxn modelId="{DA6016D0-FF08-42BE-9BDC-FF482682D30D}" type="presParOf" srcId="{783BA2EA-8436-4CCE-A39E-6BCF5238143F}" destId="{6A4F6B20-1C90-450E-965A-C1EB3B417C04}" srcOrd="3" destOrd="0" presId="urn:microsoft.com/office/officeart/2016/7/layout/AccentHomeChevronProcess"/>
    <dgm:cxn modelId="{6EF0D53E-C29F-4657-A617-6C3C35BB9FAE}" type="presParOf" srcId="{783BA2EA-8436-4CCE-A39E-6BCF5238143F}" destId="{D85162A9-E7E1-4DA6-A96C-574B4875794C}" srcOrd="4" destOrd="0" presId="urn:microsoft.com/office/officeart/2016/7/layout/AccentHomeChevronProcess"/>
    <dgm:cxn modelId="{C3DCC376-D230-47A5-B0AF-7BF05A5F988F}" type="presParOf" srcId="{D85162A9-E7E1-4DA6-A96C-574B4875794C}" destId="{5C7AB7EB-E74C-4AF9-873D-5493F7962F03}" srcOrd="0" destOrd="0" presId="urn:microsoft.com/office/officeart/2016/7/layout/AccentHomeChevronProcess"/>
    <dgm:cxn modelId="{3B951B36-7350-4EA2-B9D5-5614563BACC1}" type="presParOf" srcId="{D85162A9-E7E1-4DA6-A96C-574B4875794C}" destId="{FCBE03BB-10EF-463F-ADE9-2490921E2F01}" srcOrd="1" destOrd="0" presId="urn:microsoft.com/office/officeart/2016/7/layout/AccentHomeChevronProcess"/>
    <dgm:cxn modelId="{0DF3A932-41AE-4A1B-B940-4F00F9CF7627}" type="presParOf" srcId="{D85162A9-E7E1-4DA6-A96C-574B4875794C}" destId="{499DECC5-47AF-4CB1-BCD3-F288444FFD05}" srcOrd="2" destOrd="0" presId="urn:microsoft.com/office/officeart/2016/7/layout/AccentHomeChevronProcess"/>
    <dgm:cxn modelId="{959D2AAF-704B-4D08-8294-3790BF74564E}" type="presParOf" srcId="{D85162A9-E7E1-4DA6-A96C-574B4875794C}" destId="{303CC2BE-542F-4C56-82EF-DBD9BE5FA7D0}" srcOrd="3" destOrd="0" presId="urn:microsoft.com/office/officeart/2016/7/layout/AccentHomeChevronProcess"/>
    <dgm:cxn modelId="{E44537FE-1975-4124-BCD2-862CC511C87F}" type="presParOf" srcId="{783BA2EA-8436-4CCE-A39E-6BCF5238143F}" destId="{31E06083-C734-4BB7-B45B-F495DA16657F}" srcOrd="5" destOrd="0" presId="urn:microsoft.com/office/officeart/2016/7/layout/AccentHomeChevronProcess"/>
    <dgm:cxn modelId="{D08F1D36-1DBD-4A90-B35A-11CB6AB70837}" type="presParOf" srcId="{783BA2EA-8436-4CCE-A39E-6BCF5238143F}" destId="{33C0640E-1908-43E2-A30D-C597CD2E5C45}" srcOrd="6" destOrd="0" presId="urn:microsoft.com/office/officeart/2016/7/layout/AccentHomeChevronProcess"/>
    <dgm:cxn modelId="{77398350-C6EC-4106-8EBF-0C0C73F7D8E2}" type="presParOf" srcId="{33C0640E-1908-43E2-A30D-C597CD2E5C45}" destId="{D45698BB-B312-4969-9C62-8B658A7BE04B}" srcOrd="0" destOrd="0" presId="urn:microsoft.com/office/officeart/2016/7/layout/AccentHomeChevronProcess"/>
    <dgm:cxn modelId="{BB0C5B20-87A6-498F-A1F7-C45BD18A0349}" type="presParOf" srcId="{33C0640E-1908-43E2-A30D-C597CD2E5C45}" destId="{8CE5514B-799A-4B97-A4CE-949CED117359}" srcOrd="1" destOrd="0" presId="urn:microsoft.com/office/officeart/2016/7/layout/AccentHomeChevronProcess"/>
    <dgm:cxn modelId="{7900CD8C-9318-4089-992F-92843765BB6E}" type="presParOf" srcId="{33C0640E-1908-43E2-A30D-C597CD2E5C45}" destId="{26E75E88-EED9-45B9-B2E1-7CF90983F84F}" srcOrd="2" destOrd="0" presId="urn:microsoft.com/office/officeart/2016/7/layout/AccentHomeChevronProcess"/>
    <dgm:cxn modelId="{51FB55C6-15A1-4FDA-9B20-03379835FB58}" type="presParOf" srcId="{33C0640E-1908-43E2-A30D-C597CD2E5C45}" destId="{0E310878-290E-4CDF-A224-A01279FC1395}" srcOrd="3" destOrd="0" presId="urn:microsoft.com/office/officeart/2016/7/layout/AccentHomeChevronProcess"/>
    <dgm:cxn modelId="{846F24E1-EA22-4D81-ACCB-5088E0274B96}" type="presParOf" srcId="{783BA2EA-8436-4CCE-A39E-6BCF5238143F}" destId="{55F036F5-304F-4940-A050-48A87A0DF8E4}" srcOrd="7" destOrd="0" presId="urn:microsoft.com/office/officeart/2016/7/layout/AccentHomeChevronProcess"/>
    <dgm:cxn modelId="{9CDD98A5-3C45-403C-8FFA-C5E45A5D72EC}" type="presParOf" srcId="{783BA2EA-8436-4CCE-A39E-6BCF5238143F}" destId="{1B1FFA15-18C7-4FA1-8E23-8A3F31C302EB}" srcOrd="8" destOrd="0" presId="urn:microsoft.com/office/officeart/2016/7/layout/AccentHomeChevronProcess"/>
    <dgm:cxn modelId="{7E6ED34B-B1F0-4FB3-850D-E94B6E9E17D3}" type="presParOf" srcId="{1B1FFA15-18C7-4FA1-8E23-8A3F31C302EB}" destId="{736EA73E-CF05-45B4-A946-DC09155D617E}" srcOrd="0" destOrd="0" presId="urn:microsoft.com/office/officeart/2016/7/layout/AccentHomeChevronProcess"/>
    <dgm:cxn modelId="{62E0986F-AF8A-4BB9-9929-81DF0F4BFDCA}" type="presParOf" srcId="{1B1FFA15-18C7-4FA1-8E23-8A3F31C302EB}" destId="{507DCF5B-980F-4E37-B5EB-2E84D9C6B52F}" srcOrd="1" destOrd="0" presId="urn:microsoft.com/office/officeart/2016/7/layout/AccentHomeChevronProcess"/>
    <dgm:cxn modelId="{93041484-7DAD-4FD9-B487-F83C4013B175}" type="presParOf" srcId="{1B1FFA15-18C7-4FA1-8E23-8A3F31C302EB}" destId="{EEA84B30-BE1D-4937-8B3F-F60859618187}" srcOrd="2" destOrd="0" presId="urn:microsoft.com/office/officeart/2016/7/layout/AccentHomeChevronProcess"/>
    <dgm:cxn modelId="{7003133C-AC1E-431B-BAC1-22BEE521CC89}" type="presParOf" srcId="{1B1FFA15-18C7-4FA1-8E23-8A3F31C302EB}" destId="{74B8F068-5875-4CEC-BBA5-2D4AFCF2A5DE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E6A5CB-108B-49DC-B80A-C84A983896E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FF6F64FB-40DF-40F9-A39E-36F2F8905C86}">
      <dgm:prSet/>
      <dgm:spPr/>
      <dgm:t>
        <a:bodyPr/>
        <a:lstStyle/>
        <a:p>
          <a:pPr>
            <a:defRPr cap="all"/>
          </a:pPr>
          <a:r>
            <a:rPr lang="en-US"/>
            <a:t>Data Collection : Released by CDC and can be found </a:t>
          </a:r>
          <a:r>
            <a:rPr lang="en-US" b="0" i="0">
              <a:hlinkClick xmlns:r="http://schemas.openxmlformats.org/officeDocument/2006/relationships" r:id="rId1"/>
            </a:rPr>
            <a:t>here</a:t>
          </a:r>
          <a:r>
            <a:rPr lang="en-US" b="0" i="0"/>
            <a:t> and also </a:t>
          </a:r>
          <a:r>
            <a:rPr lang="en-US" b="0" i="0">
              <a:hlinkClick xmlns:r="http://schemas.openxmlformats.org/officeDocument/2006/relationships" r:id="rId2"/>
            </a:rPr>
            <a:t>Kaggle</a:t>
          </a:r>
          <a:r>
            <a:rPr lang="en-US" b="0" i="0"/>
            <a:t>.</a:t>
          </a:r>
          <a:endParaRPr lang="en-US"/>
        </a:p>
      </dgm:t>
    </dgm:pt>
    <dgm:pt modelId="{31149765-F6AE-48EB-B9DA-6C256A18F227}" type="parTrans" cxnId="{B713C8A1-0708-403E-814A-2BC051ED569E}">
      <dgm:prSet/>
      <dgm:spPr/>
      <dgm:t>
        <a:bodyPr/>
        <a:lstStyle/>
        <a:p>
          <a:endParaRPr lang="en-US"/>
        </a:p>
      </dgm:t>
    </dgm:pt>
    <dgm:pt modelId="{DF9A4FF5-021A-4A40-89C2-9D0CBB7DCFBF}" type="sibTrans" cxnId="{B713C8A1-0708-403E-814A-2BC051ED569E}">
      <dgm:prSet/>
      <dgm:spPr/>
      <dgm:t>
        <a:bodyPr/>
        <a:lstStyle/>
        <a:p>
          <a:endParaRPr lang="en-US"/>
        </a:p>
      </dgm:t>
    </dgm:pt>
    <dgm:pt modelId="{A60CC946-FFC9-4168-8945-BDC21DA49D71}">
      <dgm:prSet/>
      <dgm:spPr/>
      <dgm:t>
        <a:bodyPr/>
        <a:lstStyle/>
        <a:p>
          <a:pPr>
            <a:defRPr cap="all"/>
          </a:pPr>
          <a:r>
            <a:rPr lang="en-US"/>
            <a:t>Data Cleansing ( Null value , Duplicates  , Outliers removal : Future Work)</a:t>
          </a:r>
        </a:p>
      </dgm:t>
    </dgm:pt>
    <dgm:pt modelId="{9C3D48C5-1A8B-4632-AB23-5281525DD4A5}" type="parTrans" cxnId="{B9CBB50B-1661-4991-AA76-CE58DB3FA733}">
      <dgm:prSet/>
      <dgm:spPr/>
      <dgm:t>
        <a:bodyPr/>
        <a:lstStyle/>
        <a:p>
          <a:endParaRPr lang="en-US"/>
        </a:p>
      </dgm:t>
    </dgm:pt>
    <dgm:pt modelId="{F38FD479-96F7-4DAD-BBD5-8954FA526E4C}" type="sibTrans" cxnId="{B9CBB50B-1661-4991-AA76-CE58DB3FA733}">
      <dgm:prSet/>
      <dgm:spPr/>
      <dgm:t>
        <a:bodyPr/>
        <a:lstStyle/>
        <a:p>
          <a:endParaRPr lang="en-US"/>
        </a:p>
      </dgm:t>
    </dgm:pt>
    <dgm:pt modelId="{16DD2901-D050-4815-BEC1-D3789C246FE4}" type="pres">
      <dgm:prSet presAssocID="{B0E6A5CB-108B-49DC-B80A-C84A983896EB}" presName="root" presStyleCnt="0">
        <dgm:presLayoutVars>
          <dgm:dir/>
          <dgm:resizeHandles val="exact"/>
        </dgm:presLayoutVars>
      </dgm:prSet>
      <dgm:spPr/>
    </dgm:pt>
    <dgm:pt modelId="{E94EB189-2427-4460-AD12-CE3405A4F014}" type="pres">
      <dgm:prSet presAssocID="{FF6F64FB-40DF-40F9-A39E-36F2F8905C86}" presName="compNode" presStyleCnt="0"/>
      <dgm:spPr/>
    </dgm:pt>
    <dgm:pt modelId="{9E60BE09-C413-419C-B7E7-9A85CE2728AF}" type="pres">
      <dgm:prSet presAssocID="{FF6F64FB-40DF-40F9-A39E-36F2F8905C86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596373EC-C2D3-482A-9212-14677158F030}" type="pres">
      <dgm:prSet presAssocID="{FF6F64FB-40DF-40F9-A39E-36F2F8905C86}" presName="iconRect" presStyleLbl="node1" presStyleIdx="0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6E7CC303-64D0-44E5-9260-0F4B87F9334C}" type="pres">
      <dgm:prSet presAssocID="{FF6F64FB-40DF-40F9-A39E-36F2F8905C86}" presName="spaceRect" presStyleCnt="0"/>
      <dgm:spPr/>
    </dgm:pt>
    <dgm:pt modelId="{5A52620E-3234-4A10-ABC5-FC4B25A225FB}" type="pres">
      <dgm:prSet presAssocID="{FF6F64FB-40DF-40F9-A39E-36F2F8905C86}" presName="textRect" presStyleLbl="revTx" presStyleIdx="0" presStyleCnt="2">
        <dgm:presLayoutVars>
          <dgm:chMax val="1"/>
          <dgm:chPref val="1"/>
        </dgm:presLayoutVars>
      </dgm:prSet>
      <dgm:spPr/>
    </dgm:pt>
    <dgm:pt modelId="{0D5E9C06-4388-4466-BB2D-D990739D7002}" type="pres">
      <dgm:prSet presAssocID="{DF9A4FF5-021A-4A40-89C2-9D0CBB7DCFBF}" presName="sibTrans" presStyleCnt="0"/>
      <dgm:spPr/>
    </dgm:pt>
    <dgm:pt modelId="{E3D53314-C9BC-4A9E-9252-8A58227EA713}" type="pres">
      <dgm:prSet presAssocID="{A60CC946-FFC9-4168-8945-BDC21DA49D71}" presName="compNode" presStyleCnt="0"/>
      <dgm:spPr/>
    </dgm:pt>
    <dgm:pt modelId="{F91C48E5-16B8-4D4A-B9B9-59479CE83A27}" type="pres">
      <dgm:prSet presAssocID="{A60CC946-FFC9-4168-8945-BDC21DA49D71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79FE0C3D-700F-4A29-85D8-5D66B3726616}" type="pres">
      <dgm:prSet presAssocID="{A60CC946-FFC9-4168-8945-BDC21DA49D71}" presName="iconRect" presStyleLbl="node1" presStyleIdx="1" presStyleCnt="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F8D63D62-7964-4A69-828F-13B11B0CAF3C}" type="pres">
      <dgm:prSet presAssocID="{A60CC946-FFC9-4168-8945-BDC21DA49D71}" presName="spaceRect" presStyleCnt="0"/>
      <dgm:spPr/>
    </dgm:pt>
    <dgm:pt modelId="{D8A3B41A-7459-45F0-8901-8B7FDBCE9054}" type="pres">
      <dgm:prSet presAssocID="{A60CC946-FFC9-4168-8945-BDC21DA49D71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6A89105-669A-42CF-9051-FF78182D026D}" type="presOf" srcId="{A60CC946-FFC9-4168-8945-BDC21DA49D71}" destId="{D8A3B41A-7459-45F0-8901-8B7FDBCE9054}" srcOrd="0" destOrd="0" presId="urn:microsoft.com/office/officeart/2018/5/layout/IconLeafLabelList"/>
    <dgm:cxn modelId="{B9CBB50B-1661-4991-AA76-CE58DB3FA733}" srcId="{B0E6A5CB-108B-49DC-B80A-C84A983896EB}" destId="{A60CC946-FFC9-4168-8945-BDC21DA49D71}" srcOrd="1" destOrd="0" parTransId="{9C3D48C5-1A8B-4632-AB23-5281525DD4A5}" sibTransId="{F38FD479-96F7-4DAD-BBD5-8954FA526E4C}"/>
    <dgm:cxn modelId="{B713C8A1-0708-403E-814A-2BC051ED569E}" srcId="{B0E6A5CB-108B-49DC-B80A-C84A983896EB}" destId="{FF6F64FB-40DF-40F9-A39E-36F2F8905C86}" srcOrd="0" destOrd="0" parTransId="{31149765-F6AE-48EB-B9DA-6C256A18F227}" sibTransId="{DF9A4FF5-021A-4A40-89C2-9D0CBB7DCFBF}"/>
    <dgm:cxn modelId="{DF6E58AC-0E81-4116-8340-F6539DEA4E0F}" type="presOf" srcId="{FF6F64FB-40DF-40F9-A39E-36F2F8905C86}" destId="{5A52620E-3234-4A10-ABC5-FC4B25A225FB}" srcOrd="0" destOrd="0" presId="urn:microsoft.com/office/officeart/2018/5/layout/IconLeafLabelList"/>
    <dgm:cxn modelId="{EF9306C6-CBB4-4E61-B963-BD44524FA5A6}" type="presOf" srcId="{B0E6A5CB-108B-49DC-B80A-C84A983896EB}" destId="{16DD2901-D050-4815-BEC1-D3789C246FE4}" srcOrd="0" destOrd="0" presId="urn:microsoft.com/office/officeart/2018/5/layout/IconLeafLabelList"/>
    <dgm:cxn modelId="{673804EB-8891-4817-BB62-8BA4E939D3AA}" type="presParOf" srcId="{16DD2901-D050-4815-BEC1-D3789C246FE4}" destId="{E94EB189-2427-4460-AD12-CE3405A4F014}" srcOrd="0" destOrd="0" presId="urn:microsoft.com/office/officeart/2018/5/layout/IconLeafLabelList"/>
    <dgm:cxn modelId="{1F7ECB3E-5BB3-4038-A342-3945F2F51073}" type="presParOf" srcId="{E94EB189-2427-4460-AD12-CE3405A4F014}" destId="{9E60BE09-C413-419C-B7E7-9A85CE2728AF}" srcOrd="0" destOrd="0" presId="urn:microsoft.com/office/officeart/2018/5/layout/IconLeafLabelList"/>
    <dgm:cxn modelId="{713A3DFD-3E74-4AFC-ACD8-2C54997A32FF}" type="presParOf" srcId="{E94EB189-2427-4460-AD12-CE3405A4F014}" destId="{596373EC-C2D3-482A-9212-14677158F030}" srcOrd="1" destOrd="0" presId="urn:microsoft.com/office/officeart/2018/5/layout/IconLeafLabelList"/>
    <dgm:cxn modelId="{029651A0-C6C6-4DA4-B1A5-FA8755F80242}" type="presParOf" srcId="{E94EB189-2427-4460-AD12-CE3405A4F014}" destId="{6E7CC303-64D0-44E5-9260-0F4B87F9334C}" srcOrd="2" destOrd="0" presId="urn:microsoft.com/office/officeart/2018/5/layout/IconLeafLabelList"/>
    <dgm:cxn modelId="{568BAD9D-A2DD-4E1C-AF1C-7EF621158D62}" type="presParOf" srcId="{E94EB189-2427-4460-AD12-CE3405A4F014}" destId="{5A52620E-3234-4A10-ABC5-FC4B25A225FB}" srcOrd="3" destOrd="0" presId="urn:microsoft.com/office/officeart/2018/5/layout/IconLeafLabelList"/>
    <dgm:cxn modelId="{E953C966-6211-405C-8BE6-7819B82AE648}" type="presParOf" srcId="{16DD2901-D050-4815-BEC1-D3789C246FE4}" destId="{0D5E9C06-4388-4466-BB2D-D990739D7002}" srcOrd="1" destOrd="0" presId="urn:microsoft.com/office/officeart/2018/5/layout/IconLeafLabelList"/>
    <dgm:cxn modelId="{E562E8C6-92F0-490F-A4A8-F02F4AB2376C}" type="presParOf" srcId="{16DD2901-D050-4815-BEC1-D3789C246FE4}" destId="{E3D53314-C9BC-4A9E-9252-8A58227EA713}" srcOrd="2" destOrd="0" presId="urn:microsoft.com/office/officeart/2018/5/layout/IconLeafLabelList"/>
    <dgm:cxn modelId="{C4154A24-208C-4D80-A97D-0D91A9991DCB}" type="presParOf" srcId="{E3D53314-C9BC-4A9E-9252-8A58227EA713}" destId="{F91C48E5-16B8-4D4A-B9B9-59479CE83A27}" srcOrd="0" destOrd="0" presId="urn:microsoft.com/office/officeart/2018/5/layout/IconLeafLabelList"/>
    <dgm:cxn modelId="{15D4DC6F-BDB7-4F84-A967-82E4756CE066}" type="presParOf" srcId="{E3D53314-C9BC-4A9E-9252-8A58227EA713}" destId="{79FE0C3D-700F-4A29-85D8-5D66B3726616}" srcOrd="1" destOrd="0" presId="urn:microsoft.com/office/officeart/2018/5/layout/IconLeafLabelList"/>
    <dgm:cxn modelId="{80013AC6-B74B-43FC-9C05-0CD38044B923}" type="presParOf" srcId="{E3D53314-C9BC-4A9E-9252-8A58227EA713}" destId="{F8D63D62-7964-4A69-828F-13B11B0CAF3C}" srcOrd="2" destOrd="0" presId="urn:microsoft.com/office/officeart/2018/5/layout/IconLeafLabelList"/>
    <dgm:cxn modelId="{CC2C6E3D-FEF4-40F9-8B91-F028695A604F}" type="presParOf" srcId="{E3D53314-C9BC-4A9E-9252-8A58227EA713}" destId="{D8A3B41A-7459-45F0-8901-8B7FDBCE9054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149CA8-F730-4485-B25A-C15A62708F74}">
      <dsp:nvSpPr>
        <dsp:cNvPr id="0" name=""/>
        <dsp:cNvSpPr/>
      </dsp:nvSpPr>
      <dsp:spPr>
        <a:xfrm rot="5400000">
          <a:off x="-764178" y="1529189"/>
          <a:ext cx="1716426" cy="183760"/>
        </a:xfrm>
        <a:prstGeom prst="corner">
          <a:avLst>
            <a:gd name="adj1" fmla="val 1000"/>
            <a:gd name="adj2" fmla="val 1000"/>
          </a:avLst>
        </a:prstGeom>
        <a:solidFill>
          <a:schemeClr val="l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6E000D-F109-45EB-B501-4B78AA5C433C}">
      <dsp:nvSpPr>
        <dsp:cNvPr id="0" name=""/>
        <dsp:cNvSpPr/>
      </dsp:nvSpPr>
      <dsp:spPr>
        <a:xfrm>
          <a:off x="2154" y="2479282"/>
          <a:ext cx="2297008" cy="572142"/>
        </a:xfrm>
        <a:prstGeom prst="homePlate">
          <a:avLst>
            <a:gd name="adj" fmla="val 25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177800" rIns="88900" bIns="1778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Overview</a:t>
          </a:r>
        </a:p>
      </dsp:txBody>
      <dsp:txXfrm>
        <a:off x="2154" y="2479282"/>
        <a:ext cx="2225490" cy="572142"/>
      </dsp:txXfrm>
    </dsp:sp>
    <dsp:sp modelId="{690A1E60-14A3-48E2-969A-2D37B614EB37}">
      <dsp:nvSpPr>
        <dsp:cNvPr id="0" name=""/>
        <dsp:cNvSpPr/>
      </dsp:nvSpPr>
      <dsp:spPr>
        <a:xfrm>
          <a:off x="185914" y="873112"/>
          <a:ext cx="1865171" cy="1076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Motivation and Project overview.		</a:t>
          </a:r>
        </a:p>
      </dsp:txBody>
      <dsp:txXfrm>
        <a:off x="185914" y="873112"/>
        <a:ext cx="1865171" cy="1076732"/>
      </dsp:txXfrm>
    </dsp:sp>
    <dsp:sp modelId="{CC632145-1148-4956-9088-B915D0D0FD99}">
      <dsp:nvSpPr>
        <dsp:cNvPr id="0" name=""/>
        <dsp:cNvSpPr/>
      </dsp:nvSpPr>
      <dsp:spPr>
        <a:xfrm rot="5400000">
          <a:off x="1417979" y="1529189"/>
          <a:ext cx="1716426" cy="183760"/>
        </a:xfrm>
        <a:prstGeom prst="corner">
          <a:avLst>
            <a:gd name="adj1" fmla="val 1000"/>
            <a:gd name="adj2" fmla="val 1000"/>
          </a:avLst>
        </a:prstGeom>
        <a:solidFill>
          <a:schemeClr val="l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1F2D5D-B2F9-4DA3-A66A-9C6CCF024E35}">
      <dsp:nvSpPr>
        <dsp:cNvPr id="0" name=""/>
        <dsp:cNvSpPr/>
      </dsp:nvSpPr>
      <dsp:spPr>
        <a:xfrm>
          <a:off x="2184312" y="2479282"/>
          <a:ext cx="2297008" cy="572142"/>
        </a:xfrm>
        <a:prstGeom prst="chevron">
          <a:avLst>
            <a:gd name="adj" fmla="val 25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177800" rIns="88900" bIns="1778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Preprocessing</a:t>
          </a:r>
        </a:p>
      </dsp:txBody>
      <dsp:txXfrm>
        <a:off x="2327348" y="2479282"/>
        <a:ext cx="2010937" cy="572142"/>
      </dsp:txXfrm>
    </dsp:sp>
    <dsp:sp modelId="{76F87B8F-7B70-4B8F-BD86-BC83CD9F0297}">
      <dsp:nvSpPr>
        <dsp:cNvPr id="0" name=""/>
        <dsp:cNvSpPr/>
      </dsp:nvSpPr>
      <dsp:spPr>
        <a:xfrm>
          <a:off x="2368073" y="873112"/>
          <a:ext cx="1865171" cy="1076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Dataset’s Preprocessing and cleansing </a:t>
          </a:r>
        </a:p>
      </dsp:txBody>
      <dsp:txXfrm>
        <a:off x="2368073" y="873112"/>
        <a:ext cx="1865171" cy="1076732"/>
      </dsp:txXfrm>
    </dsp:sp>
    <dsp:sp modelId="{5C7AB7EB-E74C-4AF9-873D-5493F7962F03}">
      <dsp:nvSpPr>
        <dsp:cNvPr id="0" name=""/>
        <dsp:cNvSpPr/>
      </dsp:nvSpPr>
      <dsp:spPr>
        <a:xfrm rot="5400000">
          <a:off x="3600137" y="1529189"/>
          <a:ext cx="1716426" cy="183760"/>
        </a:xfrm>
        <a:prstGeom prst="corner">
          <a:avLst>
            <a:gd name="adj1" fmla="val 1000"/>
            <a:gd name="adj2" fmla="val 1000"/>
          </a:avLst>
        </a:prstGeom>
        <a:solidFill>
          <a:schemeClr val="l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BE03BB-10EF-463F-ADE9-2490921E2F01}">
      <dsp:nvSpPr>
        <dsp:cNvPr id="0" name=""/>
        <dsp:cNvSpPr/>
      </dsp:nvSpPr>
      <dsp:spPr>
        <a:xfrm>
          <a:off x="4366470" y="2479282"/>
          <a:ext cx="2297008" cy="572142"/>
        </a:xfrm>
        <a:prstGeom prst="chevron">
          <a:avLst>
            <a:gd name="adj" fmla="val 25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177800" rIns="88900" bIns="1778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Processing</a:t>
          </a:r>
        </a:p>
      </dsp:txBody>
      <dsp:txXfrm>
        <a:off x="4509506" y="2479282"/>
        <a:ext cx="2010937" cy="572142"/>
      </dsp:txXfrm>
    </dsp:sp>
    <dsp:sp modelId="{499DECC5-47AF-4CB1-BCD3-F288444FFD05}">
      <dsp:nvSpPr>
        <dsp:cNvPr id="0" name=""/>
        <dsp:cNvSpPr/>
      </dsp:nvSpPr>
      <dsp:spPr>
        <a:xfrm>
          <a:off x="4550231" y="873112"/>
          <a:ext cx="1865171" cy="1076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Applying Various ML techniques to achieve the Output</a:t>
          </a:r>
        </a:p>
      </dsp:txBody>
      <dsp:txXfrm>
        <a:off x="4550231" y="873112"/>
        <a:ext cx="1865171" cy="1076732"/>
      </dsp:txXfrm>
    </dsp:sp>
    <dsp:sp modelId="{D45698BB-B312-4969-9C62-8B658A7BE04B}">
      <dsp:nvSpPr>
        <dsp:cNvPr id="0" name=""/>
        <dsp:cNvSpPr/>
      </dsp:nvSpPr>
      <dsp:spPr>
        <a:xfrm rot="5400000">
          <a:off x="5782296" y="1529189"/>
          <a:ext cx="1716426" cy="183760"/>
        </a:xfrm>
        <a:prstGeom prst="corner">
          <a:avLst>
            <a:gd name="adj1" fmla="val 1000"/>
            <a:gd name="adj2" fmla="val 1000"/>
          </a:avLst>
        </a:prstGeom>
        <a:solidFill>
          <a:schemeClr val="l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E5514B-799A-4B97-A4CE-949CED117359}">
      <dsp:nvSpPr>
        <dsp:cNvPr id="0" name=""/>
        <dsp:cNvSpPr/>
      </dsp:nvSpPr>
      <dsp:spPr>
        <a:xfrm>
          <a:off x="6548628" y="2479282"/>
          <a:ext cx="2297008" cy="572142"/>
        </a:xfrm>
        <a:prstGeom prst="chevron">
          <a:avLst>
            <a:gd name="adj" fmla="val 25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177800" rIns="88900" bIns="1778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Result and Analysis</a:t>
          </a:r>
        </a:p>
      </dsp:txBody>
      <dsp:txXfrm>
        <a:off x="6691664" y="2479282"/>
        <a:ext cx="2010937" cy="572142"/>
      </dsp:txXfrm>
    </dsp:sp>
    <dsp:sp modelId="{26E75E88-EED9-45B9-B2E1-7CF90983F84F}">
      <dsp:nvSpPr>
        <dsp:cNvPr id="0" name=""/>
        <dsp:cNvSpPr/>
      </dsp:nvSpPr>
      <dsp:spPr>
        <a:xfrm>
          <a:off x="6732389" y="873112"/>
          <a:ext cx="1865171" cy="1076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Interesting</a:t>
          </a:r>
          <a:r>
            <a:rPr lang="en-US" sz="1400" kern="1200" baseline="0" dirty="0"/>
            <a:t> Finds.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 dirty="0"/>
            <a:t>Results .</a:t>
          </a:r>
        </a:p>
      </dsp:txBody>
      <dsp:txXfrm>
        <a:off x="6732389" y="873112"/>
        <a:ext cx="1865171" cy="1076732"/>
      </dsp:txXfrm>
    </dsp:sp>
    <dsp:sp modelId="{736EA73E-CF05-45B4-A946-DC09155D617E}">
      <dsp:nvSpPr>
        <dsp:cNvPr id="0" name=""/>
        <dsp:cNvSpPr/>
      </dsp:nvSpPr>
      <dsp:spPr>
        <a:xfrm rot="5400000">
          <a:off x="7964454" y="1529189"/>
          <a:ext cx="1716426" cy="183760"/>
        </a:xfrm>
        <a:prstGeom prst="corner">
          <a:avLst>
            <a:gd name="adj1" fmla="val 1000"/>
            <a:gd name="adj2" fmla="val 1000"/>
          </a:avLst>
        </a:prstGeom>
        <a:solidFill>
          <a:schemeClr val="l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7DCF5B-980F-4E37-B5EB-2E84D9C6B52F}">
      <dsp:nvSpPr>
        <dsp:cNvPr id="0" name=""/>
        <dsp:cNvSpPr/>
      </dsp:nvSpPr>
      <dsp:spPr>
        <a:xfrm>
          <a:off x="8730787" y="2479282"/>
          <a:ext cx="2297008" cy="572142"/>
        </a:xfrm>
        <a:prstGeom prst="chevron">
          <a:avLst>
            <a:gd name="adj" fmla="val 25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177800" rIns="88900" bIns="1778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Reference and Outro</a:t>
          </a:r>
        </a:p>
      </dsp:txBody>
      <dsp:txXfrm>
        <a:off x="8873823" y="2479282"/>
        <a:ext cx="2010937" cy="572142"/>
      </dsp:txXfrm>
    </dsp:sp>
    <dsp:sp modelId="{EEA84B30-BE1D-4937-8B3F-F60859618187}">
      <dsp:nvSpPr>
        <dsp:cNvPr id="0" name=""/>
        <dsp:cNvSpPr/>
      </dsp:nvSpPr>
      <dsp:spPr>
        <a:xfrm>
          <a:off x="8914547" y="873112"/>
          <a:ext cx="1865171" cy="1076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Reference we took.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And Conclusion</a:t>
          </a:r>
        </a:p>
      </dsp:txBody>
      <dsp:txXfrm>
        <a:off x="8914547" y="873112"/>
        <a:ext cx="1865171" cy="10767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60BE09-C413-419C-B7E7-9A85CE2728AF}">
      <dsp:nvSpPr>
        <dsp:cNvPr id="0" name=""/>
        <dsp:cNvSpPr/>
      </dsp:nvSpPr>
      <dsp:spPr>
        <a:xfrm>
          <a:off x="2301974" y="107140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6373EC-C2D3-482A-9212-14677158F030}">
      <dsp:nvSpPr>
        <dsp:cNvPr id="0" name=""/>
        <dsp:cNvSpPr/>
      </dsp:nvSpPr>
      <dsp:spPr>
        <a:xfrm>
          <a:off x="2769974" y="575140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52620E-3234-4A10-ABC5-FC4B25A225FB}">
      <dsp:nvSpPr>
        <dsp:cNvPr id="0" name=""/>
        <dsp:cNvSpPr/>
      </dsp:nvSpPr>
      <dsp:spPr>
        <a:xfrm>
          <a:off x="1599974" y="2987140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Data Collection : Released by CDC and can be found </a:t>
          </a:r>
          <a:r>
            <a:rPr lang="en-US" sz="1800" b="0" i="0" kern="1200">
              <a:hlinkClick xmlns:r="http://schemas.openxmlformats.org/officeDocument/2006/relationships" r:id="rId3"/>
            </a:rPr>
            <a:t>here</a:t>
          </a:r>
          <a:r>
            <a:rPr lang="en-US" sz="1800" b="0" i="0" kern="1200"/>
            <a:t> and also </a:t>
          </a:r>
          <a:r>
            <a:rPr lang="en-US" sz="1800" b="0" i="0" kern="1200">
              <a:hlinkClick xmlns:r="http://schemas.openxmlformats.org/officeDocument/2006/relationships" r:id="rId4"/>
            </a:rPr>
            <a:t>Kaggle</a:t>
          </a:r>
          <a:r>
            <a:rPr lang="en-US" sz="1800" b="0" i="0" kern="1200"/>
            <a:t>.</a:t>
          </a:r>
          <a:endParaRPr lang="en-US" sz="1800" kern="1200"/>
        </a:p>
      </dsp:txBody>
      <dsp:txXfrm>
        <a:off x="1599974" y="2987140"/>
        <a:ext cx="3600000" cy="720000"/>
      </dsp:txXfrm>
    </dsp:sp>
    <dsp:sp modelId="{F91C48E5-16B8-4D4A-B9B9-59479CE83A27}">
      <dsp:nvSpPr>
        <dsp:cNvPr id="0" name=""/>
        <dsp:cNvSpPr/>
      </dsp:nvSpPr>
      <dsp:spPr>
        <a:xfrm>
          <a:off x="6531975" y="107140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FE0C3D-700F-4A29-85D8-5D66B3726616}">
      <dsp:nvSpPr>
        <dsp:cNvPr id="0" name=""/>
        <dsp:cNvSpPr/>
      </dsp:nvSpPr>
      <dsp:spPr>
        <a:xfrm>
          <a:off x="6999975" y="575140"/>
          <a:ext cx="1260000" cy="126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A3B41A-7459-45F0-8901-8B7FDBCE9054}">
      <dsp:nvSpPr>
        <dsp:cNvPr id="0" name=""/>
        <dsp:cNvSpPr/>
      </dsp:nvSpPr>
      <dsp:spPr>
        <a:xfrm>
          <a:off x="5829975" y="2987140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Data Cleansing ( Null value , Duplicates  , Outliers removal : Future Work)</a:t>
          </a:r>
        </a:p>
      </dsp:txBody>
      <dsp:txXfrm>
        <a:off x="5829975" y="2987140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ccent Home Chevron Process"/>
  <dgm:desc val="Use to show a progression; a timeline; sequential steps in a task, process, or workflow; or to emphasize movement or direction. Level 1 text appears inside an chevron shape, except the first shape which comes in a home shape, while Level 2 text appears above the invisible rectangle shapes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4/25/2022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86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4/25/2022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906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4/25/2022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224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4/25/2022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84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4/25/2022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556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4/25/2022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461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4/25/2022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599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4/25/2022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986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4/25/2022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051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4/25/2022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00824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2D4960A-896E-4F6B-BF65-B4662AC9D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6" name="Picture 5" descr="pipette dripping into a petri dish">
            <a:extLst>
              <a:ext uri="{FF2B5EF4-FFF2-40B4-BE49-F238E27FC236}">
                <a16:creationId xmlns:a16="http://schemas.microsoft.com/office/drawing/2014/main" id="{AD5EFA86-59D3-41A9-819E-C704FF32C5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302" y="447870"/>
            <a:ext cx="7588885" cy="589965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5684944A-8803-462C-84C5-4576C56A7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457199"/>
            <a:ext cx="3618827" cy="48224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2723" y="850791"/>
            <a:ext cx="3202016" cy="4198288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Diabetics prediction and cause analysis in U.S.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07F3B49-8C20-42F5-831D-59306D05F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5367338"/>
            <a:ext cx="3618828" cy="989513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66922" y="5279666"/>
            <a:ext cx="3307817" cy="1077184"/>
          </a:xfrm>
          <a:noFill/>
        </p:spPr>
        <p:txBody>
          <a:bodyPr anchor="ctr">
            <a:normAutofit/>
          </a:bodyPr>
          <a:lstStyle/>
          <a:p>
            <a:r>
              <a:rPr lang="en-US" sz="1100" b="1" dirty="0">
                <a:solidFill>
                  <a:srgbClr val="FFFFFF">
                    <a:alpha val="75000"/>
                  </a:srgbClr>
                </a:solidFill>
              </a:rPr>
              <a:t>Akshay Puthanmari Murali</a:t>
            </a:r>
          </a:p>
          <a:p>
            <a:r>
              <a:rPr lang="en-US" sz="1100" b="1" dirty="0" err="1">
                <a:solidFill>
                  <a:srgbClr val="FFFFFF">
                    <a:alpha val="75000"/>
                  </a:srgbClr>
                </a:solidFill>
              </a:rPr>
              <a:t>Sravya</a:t>
            </a:r>
            <a:r>
              <a:rPr lang="en-US" sz="1100" b="1" dirty="0">
                <a:solidFill>
                  <a:srgbClr val="FFFFFF">
                    <a:alpha val="75000"/>
                  </a:srgbClr>
                </a:solidFill>
              </a:rPr>
              <a:t> </a:t>
            </a:r>
            <a:r>
              <a:rPr lang="en-US" sz="1100" b="1" dirty="0" err="1">
                <a:solidFill>
                  <a:srgbClr val="FFFFFF">
                    <a:alpha val="75000"/>
                  </a:srgbClr>
                </a:solidFill>
              </a:rPr>
              <a:t>Arutla</a:t>
            </a:r>
            <a:endParaRPr lang="en-US" sz="1100" b="1" dirty="0">
              <a:solidFill>
                <a:srgbClr val="FFFFFF">
                  <a:alpha val="75000"/>
                </a:srgbClr>
              </a:solidFill>
            </a:endParaRPr>
          </a:p>
          <a:p>
            <a:r>
              <a:rPr lang="en-US" sz="1100" b="1" dirty="0">
                <a:solidFill>
                  <a:srgbClr val="FFFFFF">
                    <a:alpha val="75000"/>
                  </a:srgbClr>
                </a:solidFill>
              </a:rPr>
              <a:t>Shwetha </a:t>
            </a:r>
            <a:r>
              <a:rPr lang="en-US" sz="1100" b="1" dirty="0" err="1">
                <a:solidFill>
                  <a:srgbClr val="FFFFFF">
                    <a:alpha val="75000"/>
                  </a:srgbClr>
                </a:solidFill>
              </a:rPr>
              <a:t>Panampilly</a:t>
            </a:r>
            <a:endParaRPr lang="en-US" sz="1100" b="1" dirty="0">
              <a:solidFill>
                <a:srgbClr val="FFFFFF">
                  <a:alpha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003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Roadside trees">
            <a:extLst>
              <a:ext uri="{FF2B5EF4-FFF2-40B4-BE49-F238E27FC236}">
                <a16:creationId xmlns:a16="http://schemas.microsoft.com/office/drawing/2014/main" id="{F384EA83-637B-D3B0-F6C4-1982202559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10" b="1042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7E6E67-464B-476A-B4AD-120D8B6FF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Decision Trees 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965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3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18E723-8058-4062-AEC6-A06D183FB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52568"/>
            <a:ext cx="10905066" cy="455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01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Codes on papers">
            <a:extLst>
              <a:ext uri="{FF2B5EF4-FFF2-40B4-BE49-F238E27FC236}">
                <a16:creationId xmlns:a16="http://schemas.microsoft.com/office/drawing/2014/main" id="{1528D9E8-3588-4127-19D9-FADA653B8C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93" b="12237"/>
          <a:stretch/>
        </p:blipFill>
        <p:spPr>
          <a:xfrm>
            <a:off x="-3047" y="9341"/>
            <a:ext cx="12191999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E86FD2-F4A2-4875-AFD8-D63083516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52798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Multinomial Logistic Regression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36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C97E5C-C165-417B-BBDE-6701E226B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D0E1C6-221C-4835-B0D4-24184F6B6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7A33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8F2782-0AD1-4AB6-BBB8-3BA1BB416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917C96-E574-4A89-9B10-B4C7EFDAE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77" y="2381068"/>
            <a:ext cx="9951041" cy="208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8">
            <a:extLst>
              <a:ext uri="{FF2B5EF4-FFF2-40B4-BE49-F238E27FC236}">
                <a16:creationId xmlns:a16="http://schemas.microsoft.com/office/drawing/2014/main" id="{B8DD2392-397B-48BF-BEFA-EA1FB881C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Magnifying glass on clear background">
            <a:extLst>
              <a:ext uri="{FF2B5EF4-FFF2-40B4-BE49-F238E27FC236}">
                <a16:creationId xmlns:a16="http://schemas.microsoft.com/office/drawing/2014/main" id="{ABB068D7-F451-6530-F9F4-9AFEEC6A01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7634DB-C4E7-46A3-95AF-9A03BACBD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870" y="702156"/>
            <a:ext cx="10144260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Results and Analysis.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71221-6FF1-4D53-A1A5-85C125373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2180496"/>
            <a:ext cx="10261602" cy="3678303"/>
          </a:xfrm>
        </p:spPr>
        <p:txBody>
          <a:bodyPr>
            <a:normAutofit/>
          </a:bodyPr>
          <a:lstStyle/>
          <a:p>
            <a:r>
              <a:rPr lang="en-US" dirty="0"/>
              <a:t>Interesting finds.</a:t>
            </a:r>
          </a:p>
          <a:p>
            <a:r>
              <a:rPr lang="en-US" dirty="0"/>
              <a:t>Prediction Accuracy.</a:t>
            </a:r>
          </a:p>
          <a:p>
            <a:r>
              <a:rPr lang="en-US" dirty="0"/>
              <a:t>Final Thoughts</a:t>
            </a:r>
          </a:p>
        </p:txBody>
      </p:sp>
    </p:spTree>
    <p:extLst>
      <p:ext uri="{BB962C8B-B14F-4D97-AF65-F5344CB8AC3E}">
        <p14:creationId xmlns:p14="http://schemas.microsoft.com/office/powerpoint/2010/main" val="16146604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CB5977A-5CE8-4D01-A784-06EA14C2A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02942D-A53B-4A35-B44C-EEFD8241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5F3C53-82B4-457B-87C8-9077A906B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4487F9-8FD4-4FDA-899F-491058506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table">
            <a:extLst>
              <a:ext uri="{FF2B5EF4-FFF2-40B4-BE49-F238E27FC236}">
                <a16:creationId xmlns:a16="http://schemas.microsoft.com/office/drawing/2014/main" id="{77C2AB70-6390-46BA-AA86-3A3915508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83" y="1195364"/>
            <a:ext cx="11274641" cy="259766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CD9B3A4-4B72-4F8E-9D87-2D150F2AD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883" y="4432079"/>
            <a:ext cx="11274641" cy="1968721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A2FC96-56C6-40F8-B856-054C00F53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610099"/>
            <a:ext cx="10993549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630265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8DD2392-397B-48BF-BEFA-EA1FB881C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lourful pills stacked to make a bar graph">
            <a:extLst>
              <a:ext uri="{FF2B5EF4-FFF2-40B4-BE49-F238E27FC236}">
                <a16:creationId xmlns:a16="http://schemas.microsoft.com/office/drawing/2014/main" id="{51CD5475-A816-8C4F-99D4-6C32BE9D47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7647" b="535"/>
          <a:stretch/>
        </p:blipFill>
        <p:spPr>
          <a:xfrm>
            <a:off x="20" y="9341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079E1C-9AA7-4103-800F-96AE6BCFE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870" y="702156"/>
            <a:ext cx="10144260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Interesting Finds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DE10B-37BC-417E-BD52-C50BABAA0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2180496"/>
            <a:ext cx="10261602" cy="3678303"/>
          </a:xfrm>
        </p:spPr>
        <p:txBody>
          <a:bodyPr>
            <a:normAutofit/>
          </a:bodyPr>
          <a:lstStyle/>
          <a:p>
            <a:r>
              <a:rPr lang="en-US" dirty="0"/>
              <a:t>Only 15% were diabetic (35K) and 3% prediabetics(4.5K) out of the 229k data.</a:t>
            </a:r>
          </a:p>
          <a:p>
            <a:r>
              <a:rPr lang="en-US" dirty="0"/>
              <a:t>Females </a:t>
            </a:r>
            <a:r>
              <a:rPr lang="en-US" dirty="0">
                <a:sym typeface="Wingdings" panose="05000000000000000000" pitchFamily="2" charset="2"/>
              </a:rPr>
              <a:t> 128 K || 19,200 (diabetics) || 3,800 (Prediabetic)</a:t>
            </a:r>
          </a:p>
          <a:p>
            <a:r>
              <a:rPr lang="en-US" dirty="0">
                <a:sym typeface="Wingdings" panose="05000000000000000000" pitchFamily="2" charset="2"/>
              </a:rPr>
              <a:t>Males  100 K || 15,000(diabetics)|| 3,000(prediabetic)</a:t>
            </a:r>
          </a:p>
          <a:p>
            <a:r>
              <a:rPr lang="en-US" dirty="0">
                <a:sym typeface="Wingdings" panose="05000000000000000000" pitchFamily="2" charset="2"/>
              </a:rPr>
              <a:t>High Blood Pressure , BMI  , General Health , High Cholesterol level and Age are the most affecting order.</a:t>
            </a:r>
          </a:p>
          <a:p>
            <a:r>
              <a:rPr lang="en-US" dirty="0">
                <a:sym typeface="Wingdings" panose="05000000000000000000" pitchFamily="2" charset="2"/>
              </a:rPr>
              <a:t>Education and High Blood Pressure have correlations</a:t>
            </a:r>
          </a:p>
          <a:p>
            <a:r>
              <a:rPr lang="en-US" dirty="0">
                <a:sym typeface="Wingdings" panose="05000000000000000000" pitchFamily="2" charset="2"/>
              </a:rPr>
              <a:t>Income and Heart Attack has correlations</a:t>
            </a:r>
          </a:p>
          <a:p>
            <a:r>
              <a:rPr lang="en-US" dirty="0">
                <a:sym typeface="Wingdings" panose="05000000000000000000" pitchFamily="2" charset="2"/>
              </a:rPr>
              <a:t>Difficulty in walking and General Health is having correlation.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184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8DD2392-397B-48BF-BEFA-EA1FB881C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dandelion&#10;&#10;Description automatically generated with low confidence">
            <a:extLst>
              <a:ext uri="{FF2B5EF4-FFF2-40B4-BE49-F238E27FC236}">
                <a16:creationId xmlns:a16="http://schemas.microsoft.com/office/drawing/2014/main" id="{B2D6C489-E718-E75E-BBAA-0630AE725E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B56FD8-A487-4279-93E1-44F32BFCF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870" y="702156"/>
            <a:ext cx="10144260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Future Works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C850-B316-4436-AE3D-80ABDFF42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2180496"/>
            <a:ext cx="10261602" cy="3678303"/>
          </a:xfrm>
        </p:spPr>
        <p:txBody>
          <a:bodyPr>
            <a:normAutofit/>
          </a:bodyPr>
          <a:lstStyle/>
          <a:p>
            <a:r>
              <a:rPr lang="en-US" dirty="0"/>
              <a:t>Outliers Removal </a:t>
            </a:r>
          </a:p>
          <a:p>
            <a:r>
              <a:rPr lang="en-US" dirty="0"/>
              <a:t>Neural Networks ( It is going to be an Add On).</a:t>
            </a:r>
          </a:p>
        </p:txBody>
      </p:sp>
    </p:spTree>
    <p:extLst>
      <p:ext uri="{BB962C8B-B14F-4D97-AF65-F5344CB8AC3E}">
        <p14:creationId xmlns:p14="http://schemas.microsoft.com/office/powerpoint/2010/main" val="1948180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Close-up of intersecting railway tracks">
            <a:extLst>
              <a:ext uri="{FF2B5EF4-FFF2-40B4-BE49-F238E27FC236}">
                <a16:creationId xmlns:a16="http://schemas.microsoft.com/office/drawing/2014/main" id="{27F084B3-85A4-CA8A-53D7-AA067F89F6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5011C5-6E7D-4825-99A4-4DBCB22F3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The End!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715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 up image of hands applauding">
            <a:extLst>
              <a:ext uri="{FF2B5EF4-FFF2-40B4-BE49-F238E27FC236}">
                <a16:creationId xmlns:a16="http://schemas.microsoft.com/office/drawing/2014/main" id="{1B38ACF5-F493-B18A-E7F9-7CE4B82E29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596" b="151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2EDC3F9-BBE3-45A8-BBC7-E154E21D9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090890"/>
            <a:ext cx="12188952" cy="3767110"/>
          </a:xfrm>
          <a:prstGeom prst="rect">
            <a:avLst/>
          </a:prstGeom>
          <a:gradFill>
            <a:gsLst>
              <a:gs pos="42000">
                <a:schemeClr val="tx1">
                  <a:alpha val="23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05A37B-37B1-4914-AE1F-2377C7222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3591034"/>
            <a:ext cx="10225530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Thanks !</a:t>
            </a:r>
          </a:p>
        </p:txBody>
      </p:sp>
    </p:spTree>
    <p:extLst>
      <p:ext uri="{BB962C8B-B14F-4D97-AF65-F5344CB8AC3E}">
        <p14:creationId xmlns:p14="http://schemas.microsoft.com/office/powerpoint/2010/main" val="4171543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539EE-4A36-4CA3-94D4-F7FEA2D24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Agenda</a:t>
            </a:r>
          </a:p>
        </p:txBody>
      </p:sp>
      <p:graphicFrame>
        <p:nvGraphicFramePr>
          <p:cNvPr id="5" name="Content Placeholder 2" descr="SmartArt timeline">
            <a:extLst>
              <a:ext uri="{FF2B5EF4-FFF2-40B4-BE49-F238E27FC236}">
                <a16:creationId xmlns:a16="http://schemas.microsoft.com/office/drawing/2014/main" id="{3482D096-AEF7-42A2-9733-8437ACF545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9658717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6093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2D8F52-0785-4125-B3C7-FD2F28DB8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24999"/>
            <a:ext cx="4076149" cy="4608003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chemeClr val="accent1"/>
                </a:solidFill>
              </a:rPr>
              <a:t>Motivation and Project Overview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37DBC-6DC5-486C-B462-2134150E7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586" y="1124998"/>
            <a:ext cx="6143248" cy="4608003"/>
          </a:xfrm>
        </p:spPr>
        <p:txBody>
          <a:bodyPr>
            <a:normAutofit/>
          </a:bodyPr>
          <a:lstStyle/>
          <a:p>
            <a:r>
              <a:rPr lang="en-US" sz="2000"/>
              <a:t>Diabetics is the 7</a:t>
            </a:r>
            <a:r>
              <a:rPr lang="en-US" sz="2000" baseline="30000"/>
              <a:t>th</a:t>
            </a:r>
            <a:r>
              <a:rPr lang="en-US" sz="2000"/>
              <a:t> leading cause of Death in US ( cdc.gov)</a:t>
            </a:r>
          </a:p>
          <a:p>
            <a:r>
              <a:rPr lang="en-US" sz="2000"/>
              <a:t>#1 for kidney failure , lower-limb amputation and adult blindness.</a:t>
            </a:r>
          </a:p>
          <a:p>
            <a:r>
              <a:rPr lang="en-US" sz="2000"/>
              <a:t>Past 20 years the Number of Adults diagnosed has more than doubled.</a:t>
            </a:r>
          </a:p>
          <a:p>
            <a:r>
              <a:rPr lang="en-US" sz="2000"/>
              <a:t>We came up with the analysis of more than 20+ factors (dataset ) to analysis and Predict Diabetics.</a:t>
            </a:r>
          </a:p>
        </p:txBody>
      </p:sp>
    </p:spTree>
    <p:extLst>
      <p:ext uri="{BB962C8B-B14F-4D97-AF65-F5344CB8AC3E}">
        <p14:creationId xmlns:p14="http://schemas.microsoft.com/office/powerpoint/2010/main" val="3355084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FABBCE0-E08C-4BBE-9FD2-E2B253D4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FF6D4C-43B9-46AA-B2E6-AEAB2189A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Preprocessing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426BAC-43D6-468E-B6FF-167034D5C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6072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02D80E-5995-4C54-8387-5893C2C89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6083C8-1401-4950-AF56-E2FAFE42D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6539B52-5850-9B63-E0E8-C09E0AA5F7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7235289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0767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5485B9-8EE1-447A-9C08-F7D6B532A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63707F-B98C-4143-AFCF-D6B56C975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05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D2DFBB-460D-4ECB-BD76-509C99DAD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583" y="601197"/>
            <a:ext cx="5009388" cy="578936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3063D8-E160-47E6-AD2A-5148CC43F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126" y="1419225"/>
            <a:ext cx="4320227" cy="23951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Picture Talk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78B10-D35F-4888-9F39-5F874FC6E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822" y="502920"/>
            <a:ext cx="5583549" cy="274989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B2DEF7-72DC-4255-9619-FE16A70E90AB}"/>
              </a:ext>
            </a:extLst>
          </p:cNvPr>
          <p:cNvSpPr txBox="1"/>
          <p:nvPr/>
        </p:nvSpPr>
        <p:spPr>
          <a:xfrm>
            <a:off x="5762822" y="3298538"/>
            <a:ext cx="3606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Fig 1.1 : Snippet of Kaggle Dataset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6059030-22BC-408F-839C-5613AED04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822" y="4353903"/>
            <a:ext cx="5710061" cy="158454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6793AFA-2C17-4A21-A2A5-6BF0DBF5E383}"/>
              </a:ext>
            </a:extLst>
          </p:cNvPr>
          <p:cNvSpPr txBox="1"/>
          <p:nvPr/>
        </p:nvSpPr>
        <p:spPr>
          <a:xfrm>
            <a:off x="5762821" y="5938444"/>
            <a:ext cx="450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Fig 1.2 : Snippet of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Notebook import </a:t>
            </a:r>
          </a:p>
        </p:txBody>
      </p:sp>
    </p:spTree>
    <p:extLst>
      <p:ext uri="{BB962C8B-B14F-4D97-AF65-F5344CB8AC3E}">
        <p14:creationId xmlns:p14="http://schemas.microsoft.com/office/powerpoint/2010/main" val="1524981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D22908-37B3-4354-ADB2-BB5A8F716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026" y="784631"/>
            <a:ext cx="3574090" cy="26443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CDC99A-E1E0-4F91-A976-39A4C6E7D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84" y="2999530"/>
            <a:ext cx="3696020" cy="12040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EE5009-F747-4933-A9A8-9E50805F853E}"/>
              </a:ext>
            </a:extLst>
          </p:cNvPr>
          <p:cNvSpPr txBox="1"/>
          <p:nvPr/>
        </p:nvSpPr>
        <p:spPr>
          <a:xfrm>
            <a:off x="622814" y="2141316"/>
            <a:ext cx="318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: 1.3 : Original Data 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AB3A47-63C6-4341-BF71-A4CAAEB31446}"/>
              </a:ext>
            </a:extLst>
          </p:cNvPr>
          <p:cNvSpPr txBox="1"/>
          <p:nvPr/>
        </p:nvSpPr>
        <p:spPr>
          <a:xfrm>
            <a:off x="622814" y="4467828"/>
            <a:ext cx="3185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1.4 : Dataset after dropping the duplicates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859FCEC-F961-4628-AA8D-E5C158BDD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597" y="809802"/>
            <a:ext cx="2918713" cy="42751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E17290-22A0-44F7-BFF5-B42779D205ED}"/>
              </a:ext>
            </a:extLst>
          </p:cNvPr>
          <p:cNvSpPr txBox="1"/>
          <p:nvPr/>
        </p:nvSpPr>
        <p:spPr>
          <a:xfrm>
            <a:off x="4366360" y="5463251"/>
            <a:ext cx="3261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1.5 : Null values sum after preprocessing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281BDF-B745-4325-95A7-39C9C8ABD889}"/>
              </a:ext>
            </a:extLst>
          </p:cNvPr>
          <p:cNvSpPr txBox="1"/>
          <p:nvPr/>
        </p:nvSpPr>
        <p:spPr>
          <a:xfrm>
            <a:off x="8287473" y="3429000"/>
            <a:ext cx="3574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1.6 : Outliers for BMI on sub plot. BMI with 60+ is highly impossible.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82608A2-96D4-4AFA-BF63-6F7501B6F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3931" y="4807874"/>
            <a:ext cx="1988992" cy="6553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E96CE9B-CFC4-457E-97AD-2F388628C8EE}"/>
              </a:ext>
            </a:extLst>
          </p:cNvPr>
          <p:cNvSpPr txBox="1"/>
          <p:nvPr/>
        </p:nvSpPr>
        <p:spPr>
          <a:xfrm>
            <a:off x="8383931" y="5786416"/>
            <a:ext cx="2276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1.7 : No null values after processing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B87D02B-FAE7-4AC6-B8BF-D0EB91C8D5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884" y="1051245"/>
            <a:ext cx="3033523" cy="9579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6120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63FC0CD-F19B-4D9C-9C47-EB7E9D16E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C09EB0-CDA5-4F1D-8878-F0B694C57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23901"/>
            <a:ext cx="10993549" cy="1428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Dimensionality Reduction and Curse of Dimensionality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70159E-5269-4C18-AA0B-D50513DB3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BE9C8C-98B2-41C2-B47B-9A396CBA2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ECCA3D-5ECA-4A8B-B9D7-CE6DEB72B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D65329-FB33-4F62-AFDE-4F17FEFE6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86" y="2478088"/>
            <a:ext cx="5487649" cy="2510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8C1649-0775-4DD3-B2DE-6BBD08EDF9C1}"/>
              </a:ext>
            </a:extLst>
          </p:cNvPr>
          <p:cNvSpPr txBox="1"/>
          <p:nvPr/>
        </p:nvSpPr>
        <p:spPr>
          <a:xfrm>
            <a:off x="7045421" y="2464628"/>
            <a:ext cx="4097438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 followed 2 approach to reduce the Dimensionality and fight the curse of Dimensionality </a:t>
            </a:r>
          </a:p>
          <a:p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Co-Relation </a:t>
            </a:r>
          </a:p>
          <a:p>
            <a:pPr marL="342900" indent="-342900">
              <a:buAutoNum type="arabicParenR"/>
            </a:pPr>
            <a:r>
              <a:rPr lang="en-US" dirty="0"/>
              <a:t>Forward Selection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63F83C-769E-4CE0-B7C9-412DC4535062}"/>
              </a:ext>
            </a:extLst>
          </p:cNvPr>
          <p:cNvSpPr txBox="1"/>
          <p:nvPr/>
        </p:nvSpPr>
        <p:spPr>
          <a:xfrm>
            <a:off x="778886" y="5335929"/>
            <a:ext cx="5487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1.8: Correlation 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4088647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B1572-954C-4978-B70C-35FE258858F9}"/>
              </a:ext>
            </a:extLst>
          </p:cNvPr>
          <p:cNvSpPr txBox="1"/>
          <p:nvPr/>
        </p:nvSpPr>
        <p:spPr>
          <a:xfrm>
            <a:off x="601255" y="2177142"/>
            <a:ext cx="3409782" cy="3823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>
                <a:solidFill>
                  <a:srgbClr val="FFFFFF"/>
                </a:solidFill>
              </a:rPr>
              <a:t>Fig 1.9 Forward Feature Selection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9E82EF-7D39-4321-83E7-19D76858E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231" y="943873"/>
            <a:ext cx="6831503" cy="495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815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2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E7D64E-2F08-457E-B5AD-6B8F10DE2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Processing</a:t>
            </a: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75DFF13-440C-46FC-84BB-47A56A4822DA}"/>
              </a:ext>
            </a:extLst>
          </p:cNvPr>
          <p:cNvSpPr>
            <a:spLocks noGrp="1"/>
          </p:cNvSpPr>
          <p:nvPr/>
        </p:nvSpPr>
        <p:spPr>
          <a:xfrm>
            <a:off x="581194" y="1896533"/>
            <a:ext cx="6309003" cy="3962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Decision Tree and it’s effectiveness.</a:t>
            </a:r>
          </a:p>
          <a:p>
            <a:r>
              <a:rPr lang="en-US" dirty="0">
                <a:solidFill>
                  <a:schemeClr val="tx2"/>
                </a:solidFill>
              </a:rPr>
              <a:t>Multinomial Logistic Regression.</a:t>
            </a:r>
          </a:p>
          <a:p>
            <a:r>
              <a:rPr lang="en-US" dirty="0">
                <a:solidFill>
                  <a:schemeClr val="tx2"/>
                </a:solidFill>
              </a:rPr>
              <a:t>Neural Networks – ( Yet to be implemented, Can be an add-on )</a:t>
            </a:r>
          </a:p>
        </p:txBody>
      </p:sp>
      <p:pic>
        <p:nvPicPr>
          <p:cNvPr id="19" name="Picture 8">
            <a:extLst>
              <a:ext uri="{FF2B5EF4-FFF2-40B4-BE49-F238E27FC236}">
                <a16:creationId xmlns:a16="http://schemas.microsoft.com/office/drawing/2014/main" id="{9327BC10-3BF6-2C80-2329-F46ABF89FE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14" r="30907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7610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B3242A4-1E6A-4E02-809C-4A24066EC01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BD2D995-20F0-4C14-BF62-1248AB4B484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65255AC-12AC-4323-AA35-9BAC798B66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{6A262825-9457-4D60-8A8B-5111B1B31DDB}tf67061901_win32</Template>
  <TotalTime>1340</TotalTime>
  <Words>409</Words>
  <Application>Microsoft Office PowerPoint</Application>
  <PresentationFormat>Widescreen</PresentationFormat>
  <Paragraphs>64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Franklin Gothic Book</vt:lpstr>
      <vt:lpstr>Franklin Gothic Demi</vt:lpstr>
      <vt:lpstr>Gill Sans MT</vt:lpstr>
      <vt:lpstr>Wingdings 2</vt:lpstr>
      <vt:lpstr>DividendVTI</vt:lpstr>
      <vt:lpstr>Diabetics prediction and cause analysis in U.S.</vt:lpstr>
      <vt:lpstr>Agenda</vt:lpstr>
      <vt:lpstr>Motivation and Project Overview </vt:lpstr>
      <vt:lpstr>Preprocessing</vt:lpstr>
      <vt:lpstr>Picture Talk</vt:lpstr>
      <vt:lpstr>PowerPoint Presentation</vt:lpstr>
      <vt:lpstr>Dimensionality Reduction and Curse of Dimensionality</vt:lpstr>
      <vt:lpstr>PowerPoint Presentation</vt:lpstr>
      <vt:lpstr>Processing</vt:lpstr>
      <vt:lpstr>Decision Trees </vt:lpstr>
      <vt:lpstr>PowerPoint Presentation</vt:lpstr>
      <vt:lpstr>Multinomial Logistic Regression</vt:lpstr>
      <vt:lpstr>PowerPoint Presentation</vt:lpstr>
      <vt:lpstr>Results and Analysis.</vt:lpstr>
      <vt:lpstr>Accuracy</vt:lpstr>
      <vt:lpstr>Interesting Finds</vt:lpstr>
      <vt:lpstr>Future Works </vt:lpstr>
      <vt:lpstr>The End!</vt:lpstr>
      <vt:lpstr>Thanks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Diabetics prediction and cause analysis in U.S.</dc:title>
  <dc:creator>Puthanmari Murali, Akshay</dc:creator>
  <cp:lastModifiedBy>Puthanmari Murali, Akshay</cp:lastModifiedBy>
  <cp:revision>6</cp:revision>
  <dcterms:created xsi:type="dcterms:W3CDTF">2022-04-24T12:53:29Z</dcterms:created>
  <dcterms:modified xsi:type="dcterms:W3CDTF">2022-04-26T01:39:48Z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